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2b1779b40445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1723cb82ff42c8"/>
  </p:sldMasterIdLst>
  <p:sldIdLst>
    <p:sldId xmlns:r="http://schemas.openxmlformats.org/officeDocument/2006/relationships" id="256" r:id="Re6316d22082740d8"/>
    <p:sldId xmlns:r="http://schemas.openxmlformats.org/officeDocument/2006/relationships" id="257" r:id="R3d75b0151cd34fca"/>
    <p:sldId xmlns:r="http://schemas.openxmlformats.org/officeDocument/2006/relationships" id="258" r:id="R3e85f365d86d45a2"/>
    <p:sldId xmlns:r="http://schemas.openxmlformats.org/officeDocument/2006/relationships" id="259" r:id="R2ba3d4cb55404447"/>
    <p:sldId xmlns:r="http://schemas.openxmlformats.org/officeDocument/2006/relationships" id="260" r:id="R8d8518caa07e4d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723cb82ff42c8" /><Relationship Type="http://schemas.openxmlformats.org/officeDocument/2006/relationships/slide" Target="/ppt/slides/slide1.xml" Id="Re6316d22082740d8" /><Relationship Type="http://schemas.openxmlformats.org/officeDocument/2006/relationships/slide" Target="/ppt/slides/slide2.xml" Id="R3d75b0151cd34fca" /><Relationship Type="http://schemas.openxmlformats.org/officeDocument/2006/relationships/slide" Target="/ppt/slides/slide3.xml" Id="R3e85f365d86d45a2" /><Relationship Type="http://schemas.openxmlformats.org/officeDocument/2006/relationships/slide" Target="/ppt/slides/slide4.xml" Id="R2ba3d4cb55404447" /><Relationship Type="http://schemas.openxmlformats.org/officeDocument/2006/relationships/slide" Target="/ppt/slides/slide5.xml" Id="R8d8518caa07e4d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8dc9c124414f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1d04bc1ea4990" /><Relationship Type="http://schemas.openxmlformats.org/officeDocument/2006/relationships/theme" Target="/ppt/slideMasters/theme/theme1.xml" Id="R76ee48aca49247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51d04bc1ea49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6ef4ccd2b45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65d96e8c648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36b652e404b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98c07d0b340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4b2af8e3e42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FOND TIL ETTER-/VIDEREUTDANNING AV FYSIOTERAPEUTER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 TIL ETTER-/VIDEREUTDANNING AV FYSIOTERAPEUTER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 TIL ETTER-/VIDEREUTDANNING AV FYSIOTERAPEUTER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 TIL ETTER-/VIDEREUTDANNING AV FYSIOTERAPEUTER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 TIL ETTER-/VIDEREUTDANNING AV FYSIOTERAPEUTER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 TIL ETTER-/VIDEREUTDANNING AV FYSIOTERAPEUTER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93 30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post@fysiofondet.no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www.fysiofondet.no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940 388 465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 TIL ETTER-/VIDEREUTDANNING AV FYSIOTERAPEUTER</a:t>
            </a:r>
          </a:p>
        </p:txBody>
      </p:sp>
    </p:spTree>
  </p:cSld>
  <p:clrMapOvr>
    <a:masterClrMapping xmlns:a="http://schemas.openxmlformats.org/drawingml/2006/main"/>
  </p:clrMapOvr>
</p:sld>
</file>