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e92c49f8647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d3d6a2bced4422"/>
  </p:sldMasterIdLst>
  <p:sldIdLst>
    <p:sldId xmlns:r="http://schemas.openxmlformats.org/officeDocument/2006/relationships" id="256" r:id="Raad4b28cd20a4cfe"/>
    <p:sldId xmlns:r="http://schemas.openxmlformats.org/officeDocument/2006/relationships" id="257" r:id="R711cd5f28d324c3e"/>
    <p:sldId xmlns:r="http://schemas.openxmlformats.org/officeDocument/2006/relationships" id="258" r:id="R2fae666f8f564235"/>
    <p:sldId xmlns:r="http://schemas.openxmlformats.org/officeDocument/2006/relationships" id="259" r:id="Rfd97d4c5ac064b56"/>
    <p:sldId xmlns:r="http://schemas.openxmlformats.org/officeDocument/2006/relationships" id="260" r:id="R1cbb608f2c92439b"/>
    <p:sldId xmlns:r="http://schemas.openxmlformats.org/officeDocument/2006/relationships" id="261" r:id="R81b44c33dd29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3d6a2bced4422" /><Relationship Type="http://schemas.openxmlformats.org/officeDocument/2006/relationships/slide" Target="/ppt/slides/slide1.xml" Id="Raad4b28cd20a4cfe" /><Relationship Type="http://schemas.openxmlformats.org/officeDocument/2006/relationships/slide" Target="/ppt/slides/slide2.xml" Id="R711cd5f28d324c3e" /><Relationship Type="http://schemas.openxmlformats.org/officeDocument/2006/relationships/slide" Target="/ppt/slides/slide3.xml" Id="R2fae666f8f564235" /><Relationship Type="http://schemas.openxmlformats.org/officeDocument/2006/relationships/slide" Target="/ppt/slides/slide4.xml" Id="Rfd97d4c5ac064b56" /><Relationship Type="http://schemas.openxmlformats.org/officeDocument/2006/relationships/slide" Target="/ppt/slides/slide5.xml" Id="R1cbb608f2c92439b" /><Relationship Type="http://schemas.openxmlformats.org/officeDocument/2006/relationships/slide" Target="/ppt/slides/slide6.xml" Id="R81b44c33dd29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9c5c9d19d4e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01e2e49cd4e73" /><Relationship Type="http://schemas.openxmlformats.org/officeDocument/2006/relationships/theme" Target="/ppt/slideMasters/theme/theme1.xml" Id="R63bbff17a51e4f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01e2e49cd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ce2f5316f4b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dc2a73ebf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aee399a4a4c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38811d20b48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8433a14c947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7a929f0284c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NORSKE MISJONSSELSKAP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MISJONSSELSKAP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254 791 694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−1 106 892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2 826 454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411 176 243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451 054 530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Misjonsmarka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51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940 325 501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