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d47e6409e7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86b7c2e4ad498b"/>
  </p:sldMasterIdLst>
  <p:sldIdLst>
    <p:sldId xmlns:r="http://schemas.openxmlformats.org/officeDocument/2006/relationships" id="256" r:id="R354097702a2b4095"/>
    <p:sldId xmlns:r="http://schemas.openxmlformats.org/officeDocument/2006/relationships" id="257" r:id="R3b99df6f17464b27"/>
    <p:sldId xmlns:r="http://schemas.openxmlformats.org/officeDocument/2006/relationships" id="258" r:id="Re9e4fc19624a4305"/>
    <p:sldId xmlns:r="http://schemas.openxmlformats.org/officeDocument/2006/relationships" id="259" r:id="R03e88e5ea0f04fce"/>
    <p:sldId xmlns:r="http://schemas.openxmlformats.org/officeDocument/2006/relationships" id="260" r:id="Ra724460bdb554d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86b7c2e4ad498b" /><Relationship Type="http://schemas.openxmlformats.org/officeDocument/2006/relationships/slide" Target="/ppt/slides/slide1.xml" Id="R354097702a2b4095" /><Relationship Type="http://schemas.openxmlformats.org/officeDocument/2006/relationships/slide" Target="/ppt/slides/slide2.xml" Id="R3b99df6f17464b27" /><Relationship Type="http://schemas.openxmlformats.org/officeDocument/2006/relationships/slide" Target="/ppt/slides/slide3.xml" Id="Re9e4fc19624a4305" /><Relationship Type="http://schemas.openxmlformats.org/officeDocument/2006/relationships/slide" Target="/ppt/slides/slide4.xml" Id="R03e88e5ea0f04fce" /><Relationship Type="http://schemas.openxmlformats.org/officeDocument/2006/relationships/slide" Target="/ppt/slides/slide5.xml" Id="Ra724460bdb554d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7cdf4067049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4077b39c443a9" /><Relationship Type="http://schemas.openxmlformats.org/officeDocument/2006/relationships/theme" Target="/ppt/slideMasters/theme/theme1.xml" Id="Ra3743a029ddb48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94077b39c443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d69b173e041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53106536f4f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2335b74f04c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22842a4054d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3575eac0b46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PENSJONSORDNINGEN FOR APOTEKVIRKSOMHET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PENSJONSORDNINGEN FOR APOTEKVIRKSOMHET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940 291 380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