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c28920f5884f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82d9937ffa4366"/>
  </p:sldMasterIdLst>
  <p:sldIdLst>
    <p:sldId xmlns:r="http://schemas.openxmlformats.org/officeDocument/2006/relationships" id="256" r:id="R9544a861981043f8"/>
    <p:sldId xmlns:r="http://schemas.openxmlformats.org/officeDocument/2006/relationships" id="257" r:id="R64d483434cdc49e9"/>
    <p:sldId xmlns:r="http://schemas.openxmlformats.org/officeDocument/2006/relationships" id="258" r:id="Rf2892d53c8a04d9c"/>
    <p:sldId xmlns:r="http://schemas.openxmlformats.org/officeDocument/2006/relationships" id="259" r:id="Raa5538eab1114dc9"/>
    <p:sldId xmlns:r="http://schemas.openxmlformats.org/officeDocument/2006/relationships" id="260" r:id="R583755f00e364997"/>
    <p:sldId xmlns:r="http://schemas.openxmlformats.org/officeDocument/2006/relationships" id="261" r:id="R4f8e44c9ba8f47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82d9937ffa4366" /><Relationship Type="http://schemas.openxmlformats.org/officeDocument/2006/relationships/slide" Target="/ppt/slides/slide1.xml" Id="R9544a861981043f8" /><Relationship Type="http://schemas.openxmlformats.org/officeDocument/2006/relationships/slide" Target="/ppt/slides/slide2.xml" Id="R64d483434cdc49e9" /><Relationship Type="http://schemas.openxmlformats.org/officeDocument/2006/relationships/slide" Target="/ppt/slides/slide3.xml" Id="Rf2892d53c8a04d9c" /><Relationship Type="http://schemas.openxmlformats.org/officeDocument/2006/relationships/slide" Target="/ppt/slides/slide4.xml" Id="Raa5538eab1114dc9" /><Relationship Type="http://schemas.openxmlformats.org/officeDocument/2006/relationships/slide" Target="/ppt/slides/slide5.xml" Id="R583755f00e364997" /><Relationship Type="http://schemas.openxmlformats.org/officeDocument/2006/relationships/slide" Target="/ppt/slides/slide6.xml" Id="R4f8e44c9ba8f47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bc9bbcdc7a47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d38040eb745dc" /><Relationship Type="http://schemas.openxmlformats.org/officeDocument/2006/relationships/theme" Target="/ppt/slideMasters/theme/theme1.xml" Id="R9aa0a6a2e10440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7d38040eb745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bd3de6a5a4b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fb19be5c044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f3cca4dcb43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379a02ab741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57d45bbc947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f9f888d184c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PENSJONSORDNINGEN FOR APOTEKVIRKSOMHET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PENSJONSORDNINGEN FOR APOTEKVIRKSOMHET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PENSJONSORDNINGEN FOR APOTEKVIRKSOMHET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PENSJONSORDNINGEN FOR APOTEKVIRKSOMHET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PENSJONSORDNINGEN FOR APOTEKVIRKSOMHET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PENSJONSORDNINGEN FOR APOTEKVIRKSOMHET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24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940 291 380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PENSJONSORDNINGEN FOR APOTEKVIRKSOMHET</a:t>
            </a:r>
          </a:p>
        </p:txBody>
      </p:sp>
    </p:spTree>
  </p:cSld>
  <p:clrMapOvr>
    <a:masterClrMapping xmlns:a="http://schemas.openxmlformats.org/drawingml/2006/main"/>
  </p:clrMapOvr>
</p:sld>
</file>