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01d80b4f9047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06107110bc4186"/>
  </p:sldMasterIdLst>
  <p:sldIdLst>
    <p:sldId xmlns:r="http://schemas.openxmlformats.org/officeDocument/2006/relationships" id="256" r:id="Rd050a3e241084a20"/>
    <p:sldId xmlns:r="http://schemas.openxmlformats.org/officeDocument/2006/relationships" id="257" r:id="Rc4adfb8145714f2c"/>
    <p:sldId xmlns:r="http://schemas.openxmlformats.org/officeDocument/2006/relationships" id="258" r:id="Ra6085e6099a840d5"/>
    <p:sldId xmlns:r="http://schemas.openxmlformats.org/officeDocument/2006/relationships" id="259" r:id="Rb3e83e66604741ac"/>
    <p:sldId xmlns:r="http://schemas.openxmlformats.org/officeDocument/2006/relationships" id="260" r:id="R75bbb2103cb5451e"/>
    <p:sldId xmlns:r="http://schemas.openxmlformats.org/officeDocument/2006/relationships" id="261" r:id="R82904eae9b1046e0"/>
    <p:sldId xmlns:r="http://schemas.openxmlformats.org/officeDocument/2006/relationships" id="262" r:id="R3ff0e64a7f614c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06107110bc4186" /><Relationship Type="http://schemas.openxmlformats.org/officeDocument/2006/relationships/slide" Target="/ppt/slides/slide1.xml" Id="Rd050a3e241084a20" /><Relationship Type="http://schemas.openxmlformats.org/officeDocument/2006/relationships/slide" Target="/ppt/slides/slide2.xml" Id="Rc4adfb8145714f2c" /><Relationship Type="http://schemas.openxmlformats.org/officeDocument/2006/relationships/slide" Target="/ppt/slides/slide3.xml" Id="Ra6085e6099a840d5" /><Relationship Type="http://schemas.openxmlformats.org/officeDocument/2006/relationships/slide" Target="/ppt/slides/slide4.xml" Id="Rb3e83e66604741ac" /><Relationship Type="http://schemas.openxmlformats.org/officeDocument/2006/relationships/slide" Target="/ppt/slides/slide5.xml" Id="R75bbb2103cb5451e" /><Relationship Type="http://schemas.openxmlformats.org/officeDocument/2006/relationships/slide" Target="/ppt/slides/slide6.xml" Id="R82904eae9b1046e0" /><Relationship Type="http://schemas.openxmlformats.org/officeDocument/2006/relationships/slide" Target="/ppt/slides/slide7.xml" Id="R3ff0e64a7f614c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67ca9dfdcd4e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4675bd3974bae" /><Relationship Type="http://schemas.openxmlformats.org/officeDocument/2006/relationships/theme" Target="/ppt/slideMasters/theme/theme1.xml" Id="R1d4edb8bdd5045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c4675bd3974b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597dd99fd4f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ae3d6f91d4f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11f0232224c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bde6e93a849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8d20d43db4d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ae41aa41444b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2b51dd5fe4e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LABBEN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LABBEN INVEST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−87 491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2 133 487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12 106 869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12 206 810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EIDE HAUKÅS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Fagerhøyveien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svhaukaa@frisurf.no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940 282 764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LABBEN INVEST AS</a:t>
            </a:r>
          </a:p>
        </p:txBody>
      </p:sp>
    </p:spTree>
  </p:cSld>
  <p:clrMapOvr>
    <a:masterClrMapping xmlns:a="http://schemas.openxmlformats.org/drawingml/2006/main"/>
  </p:clrMapOvr>
</p:sld>
</file>