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7ab536ad9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f4b4e817c4835"/>
  </p:sldMasterIdLst>
  <p:sldIdLst>
    <p:sldId xmlns:r="http://schemas.openxmlformats.org/officeDocument/2006/relationships" id="256" r:id="R8aa9eb3f55194bd5"/>
    <p:sldId xmlns:r="http://schemas.openxmlformats.org/officeDocument/2006/relationships" id="257" r:id="R2560f87e18b84a72"/>
    <p:sldId xmlns:r="http://schemas.openxmlformats.org/officeDocument/2006/relationships" id="258" r:id="R868df822b3c64294"/>
    <p:sldId xmlns:r="http://schemas.openxmlformats.org/officeDocument/2006/relationships" id="259" r:id="Rcf914eae4c8f444f"/>
    <p:sldId xmlns:r="http://schemas.openxmlformats.org/officeDocument/2006/relationships" id="260" r:id="Rfc0b1fcb4ec2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f4b4e817c4835" /><Relationship Type="http://schemas.openxmlformats.org/officeDocument/2006/relationships/slide" Target="/ppt/slides/slide1.xml" Id="R8aa9eb3f55194bd5" /><Relationship Type="http://schemas.openxmlformats.org/officeDocument/2006/relationships/slide" Target="/ppt/slides/slide2.xml" Id="R2560f87e18b84a72" /><Relationship Type="http://schemas.openxmlformats.org/officeDocument/2006/relationships/slide" Target="/ppt/slides/slide3.xml" Id="R868df822b3c64294" /><Relationship Type="http://schemas.openxmlformats.org/officeDocument/2006/relationships/slide" Target="/ppt/slides/slide4.xml" Id="Rcf914eae4c8f444f" /><Relationship Type="http://schemas.openxmlformats.org/officeDocument/2006/relationships/slide" Target="/ppt/slides/slide5.xml" Id="Rfc0b1fcb4ec2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dffb6d4f4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90b49a5bd488a" /><Relationship Type="http://schemas.openxmlformats.org/officeDocument/2006/relationships/theme" Target="/ppt/slideMasters/theme/theme1.xml" Id="Rca0c423d9962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90b49a5bd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af7107f0e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f04c214d5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c00ef2d4c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1f9f2715245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f0d2aca61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GJØVIK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 KOMMUNE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Kauffeldts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18 95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postmottak@gjovik.kommune.no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www.gjovik.kommune.no/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940 155 223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KOMMUNE</a:t>
            </a:r>
          </a:p>
        </p:txBody>
      </p:sp>
    </p:spTree>
  </p:cSld>
  <p:clrMapOvr>
    <a:masterClrMapping xmlns:a="http://schemas.openxmlformats.org/drawingml/2006/main"/>
  </p:clrMapOvr>
</p:sld>
</file>