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604768c95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9731ba8c44adc"/>
  </p:sldMasterIdLst>
  <p:sldIdLst>
    <p:sldId xmlns:r="http://schemas.openxmlformats.org/officeDocument/2006/relationships" id="256" r:id="R567523ce284a4094"/>
    <p:sldId xmlns:r="http://schemas.openxmlformats.org/officeDocument/2006/relationships" id="257" r:id="Reec834fec42f4031"/>
    <p:sldId xmlns:r="http://schemas.openxmlformats.org/officeDocument/2006/relationships" id="258" r:id="Rb58373d2f29e4dc1"/>
    <p:sldId xmlns:r="http://schemas.openxmlformats.org/officeDocument/2006/relationships" id="259" r:id="R74d42e0598bb4257"/>
    <p:sldId xmlns:r="http://schemas.openxmlformats.org/officeDocument/2006/relationships" id="260" r:id="R46e285324c4d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9731ba8c44adc" /><Relationship Type="http://schemas.openxmlformats.org/officeDocument/2006/relationships/slide" Target="/ppt/slides/slide1.xml" Id="R567523ce284a4094" /><Relationship Type="http://schemas.openxmlformats.org/officeDocument/2006/relationships/slide" Target="/ppt/slides/slide2.xml" Id="Reec834fec42f4031" /><Relationship Type="http://schemas.openxmlformats.org/officeDocument/2006/relationships/slide" Target="/ppt/slides/slide3.xml" Id="Rb58373d2f29e4dc1" /><Relationship Type="http://schemas.openxmlformats.org/officeDocument/2006/relationships/slide" Target="/ppt/slides/slide4.xml" Id="R74d42e0598bb4257" /><Relationship Type="http://schemas.openxmlformats.org/officeDocument/2006/relationships/slide" Target="/ppt/slides/slide5.xml" Id="R46e285324c4d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06f634ce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ecb80c854205" /><Relationship Type="http://schemas.openxmlformats.org/officeDocument/2006/relationships/theme" Target="/ppt/slideMasters/theme/theme1.xml" Id="R4a8ce4465dc0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9ecb80c85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d33ca6cd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2611eb97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e2004f54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8ff5a0a6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5f10d17b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