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fb194befa1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c894f87b0740ed"/>
  </p:sldMasterIdLst>
  <p:sldIdLst>
    <p:sldId xmlns:r="http://schemas.openxmlformats.org/officeDocument/2006/relationships" id="256" r:id="R8a1eb9313be346c1"/>
    <p:sldId xmlns:r="http://schemas.openxmlformats.org/officeDocument/2006/relationships" id="257" r:id="R41ba7ad4100a4753"/>
    <p:sldId xmlns:r="http://schemas.openxmlformats.org/officeDocument/2006/relationships" id="258" r:id="Rd200569fee724b35"/>
    <p:sldId xmlns:r="http://schemas.openxmlformats.org/officeDocument/2006/relationships" id="259" r:id="Rf251f213cdb94a03"/>
    <p:sldId xmlns:r="http://schemas.openxmlformats.org/officeDocument/2006/relationships" id="260" r:id="R44e3f258950b4cba"/>
    <p:sldId xmlns:r="http://schemas.openxmlformats.org/officeDocument/2006/relationships" id="261" r:id="R65603313727a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894f87b0740ed" /><Relationship Type="http://schemas.openxmlformats.org/officeDocument/2006/relationships/slide" Target="/ppt/slides/slide1.xml" Id="R8a1eb9313be346c1" /><Relationship Type="http://schemas.openxmlformats.org/officeDocument/2006/relationships/slide" Target="/ppt/slides/slide2.xml" Id="R41ba7ad4100a4753" /><Relationship Type="http://schemas.openxmlformats.org/officeDocument/2006/relationships/slide" Target="/ppt/slides/slide3.xml" Id="Rd200569fee724b35" /><Relationship Type="http://schemas.openxmlformats.org/officeDocument/2006/relationships/slide" Target="/ppt/slides/slide4.xml" Id="Rf251f213cdb94a03" /><Relationship Type="http://schemas.openxmlformats.org/officeDocument/2006/relationships/slide" Target="/ppt/slides/slide5.xml" Id="R44e3f258950b4cba" /><Relationship Type="http://schemas.openxmlformats.org/officeDocument/2006/relationships/slide" Target="/ppt/slides/slide6.xml" Id="R65603313727a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50225358b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f2fb0472a4336" /><Relationship Type="http://schemas.openxmlformats.org/officeDocument/2006/relationships/theme" Target="/ppt/slideMasters/theme/theme1.xml" Id="R263ad70aef5a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f2fb0472a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9840612c3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cd89510ac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6e4717bb47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6cc169620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755f0e67e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4f5bca913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Osloveien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11 74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postmottak@ringerike.kommune.no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www.ringerike.kommune.no/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