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12afa5a5d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585ccd0a24db9"/>
  </p:sldMasterIdLst>
  <p:sldIdLst>
    <p:sldId xmlns:r="http://schemas.openxmlformats.org/officeDocument/2006/relationships" id="256" r:id="R0fcddd1275eb4c30"/>
    <p:sldId xmlns:r="http://schemas.openxmlformats.org/officeDocument/2006/relationships" id="257" r:id="Re11665ec93064efc"/>
    <p:sldId xmlns:r="http://schemas.openxmlformats.org/officeDocument/2006/relationships" id="258" r:id="R2e167281072845ba"/>
    <p:sldId xmlns:r="http://schemas.openxmlformats.org/officeDocument/2006/relationships" id="259" r:id="R1902e30963ad4a36"/>
    <p:sldId xmlns:r="http://schemas.openxmlformats.org/officeDocument/2006/relationships" id="260" r:id="Rd348e444bf0d474a"/>
    <p:sldId xmlns:r="http://schemas.openxmlformats.org/officeDocument/2006/relationships" id="261" r:id="R36b228ef35d04407"/>
    <p:sldId xmlns:r="http://schemas.openxmlformats.org/officeDocument/2006/relationships" id="262" r:id="Rc5fe8526f113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85ccd0a24db9" /><Relationship Type="http://schemas.openxmlformats.org/officeDocument/2006/relationships/slide" Target="/ppt/slides/slide1.xml" Id="R0fcddd1275eb4c30" /><Relationship Type="http://schemas.openxmlformats.org/officeDocument/2006/relationships/slide" Target="/ppt/slides/slide2.xml" Id="Re11665ec93064efc" /><Relationship Type="http://schemas.openxmlformats.org/officeDocument/2006/relationships/slide" Target="/ppt/slides/slide3.xml" Id="R2e167281072845ba" /><Relationship Type="http://schemas.openxmlformats.org/officeDocument/2006/relationships/slide" Target="/ppt/slides/slide4.xml" Id="R1902e30963ad4a36" /><Relationship Type="http://schemas.openxmlformats.org/officeDocument/2006/relationships/slide" Target="/ppt/slides/slide5.xml" Id="Rd348e444bf0d474a" /><Relationship Type="http://schemas.openxmlformats.org/officeDocument/2006/relationships/slide" Target="/ppt/slides/slide6.xml" Id="R36b228ef35d04407" /><Relationship Type="http://schemas.openxmlformats.org/officeDocument/2006/relationships/slide" Target="/ppt/slides/slide7.xml" Id="Rc5fe8526f113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6c0fe9d43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308a84b14688" /><Relationship Type="http://schemas.openxmlformats.org/officeDocument/2006/relationships/theme" Target="/ppt/slideMasters/theme/theme1.xml" Id="Rc1ca49101180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4308a84b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349e303d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5d110521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71e387f3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7c81b4db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8ab93524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72cf8fdb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d1e16afe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ENDURY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53 189 000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961 130 000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MABOR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RUGLAND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97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brit.rugland@skanem.com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940 036 704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