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727431357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57bfa16794c3b"/>
  </p:sldMasterIdLst>
  <p:sldIdLst>
    <p:sldId xmlns:r="http://schemas.openxmlformats.org/officeDocument/2006/relationships" id="256" r:id="Rbd564e2c87a04de6"/>
    <p:sldId xmlns:r="http://schemas.openxmlformats.org/officeDocument/2006/relationships" id="257" r:id="R508708511bc5429d"/>
    <p:sldId xmlns:r="http://schemas.openxmlformats.org/officeDocument/2006/relationships" id="258" r:id="Rc7ca7dee11e64de6"/>
    <p:sldId xmlns:r="http://schemas.openxmlformats.org/officeDocument/2006/relationships" id="259" r:id="Re7b237dabe8c42c3"/>
    <p:sldId xmlns:r="http://schemas.openxmlformats.org/officeDocument/2006/relationships" id="260" r:id="Rd6d186d38034441c"/>
    <p:sldId xmlns:r="http://schemas.openxmlformats.org/officeDocument/2006/relationships" id="261" r:id="R8ce6dc36f26f49d0"/>
    <p:sldId xmlns:r="http://schemas.openxmlformats.org/officeDocument/2006/relationships" id="262" r:id="R83a17dff969e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57bfa16794c3b" /><Relationship Type="http://schemas.openxmlformats.org/officeDocument/2006/relationships/slide" Target="/ppt/slides/slide1.xml" Id="Rbd564e2c87a04de6" /><Relationship Type="http://schemas.openxmlformats.org/officeDocument/2006/relationships/slide" Target="/ppt/slides/slide2.xml" Id="R508708511bc5429d" /><Relationship Type="http://schemas.openxmlformats.org/officeDocument/2006/relationships/slide" Target="/ppt/slides/slide3.xml" Id="Rc7ca7dee11e64de6" /><Relationship Type="http://schemas.openxmlformats.org/officeDocument/2006/relationships/slide" Target="/ppt/slides/slide4.xml" Id="Re7b237dabe8c42c3" /><Relationship Type="http://schemas.openxmlformats.org/officeDocument/2006/relationships/slide" Target="/ppt/slides/slide5.xml" Id="Rd6d186d38034441c" /><Relationship Type="http://schemas.openxmlformats.org/officeDocument/2006/relationships/slide" Target="/ppt/slides/slide6.xml" Id="R8ce6dc36f26f49d0" /><Relationship Type="http://schemas.openxmlformats.org/officeDocument/2006/relationships/slide" Target="/ppt/slides/slide7.xml" Id="R83a17dff969e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f62f64f16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88adda2af4502" /><Relationship Type="http://schemas.openxmlformats.org/officeDocument/2006/relationships/theme" Target="/ppt/slideMasters/theme/theme1.xml" Id="R175008ccb14b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88adda2af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0ac97497d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d4dca20b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def7b8048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047eab651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7706bc477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1c33af8c8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a8488451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ØRBECK VEE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939 903 631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