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f38a12ff6441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9e76656d6640c6"/>
  </p:sldMasterIdLst>
  <p:sldIdLst>
    <p:sldId xmlns:r="http://schemas.openxmlformats.org/officeDocument/2006/relationships" id="256" r:id="Rd49f56f40c934740"/>
    <p:sldId xmlns:r="http://schemas.openxmlformats.org/officeDocument/2006/relationships" id="257" r:id="Rdd784bb2c2b84196"/>
    <p:sldId xmlns:r="http://schemas.openxmlformats.org/officeDocument/2006/relationships" id="258" r:id="R4b12a156a23246ca"/>
    <p:sldId xmlns:r="http://schemas.openxmlformats.org/officeDocument/2006/relationships" id="259" r:id="R5689bb0175d947c7"/>
    <p:sldId xmlns:r="http://schemas.openxmlformats.org/officeDocument/2006/relationships" id="260" r:id="Re0e78f7a6ed247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e76656d6640c6" /><Relationship Type="http://schemas.openxmlformats.org/officeDocument/2006/relationships/slide" Target="/ppt/slides/slide1.xml" Id="Rd49f56f40c934740" /><Relationship Type="http://schemas.openxmlformats.org/officeDocument/2006/relationships/slide" Target="/ppt/slides/slide2.xml" Id="Rdd784bb2c2b84196" /><Relationship Type="http://schemas.openxmlformats.org/officeDocument/2006/relationships/slide" Target="/ppt/slides/slide3.xml" Id="R4b12a156a23246ca" /><Relationship Type="http://schemas.openxmlformats.org/officeDocument/2006/relationships/slide" Target="/ppt/slides/slide4.xml" Id="R5689bb0175d947c7" /><Relationship Type="http://schemas.openxmlformats.org/officeDocument/2006/relationships/slide" Target="/ppt/slides/slide5.xml" Id="Re0e78f7a6ed247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10f96bce44e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7ea76b3514000" /><Relationship Type="http://schemas.openxmlformats.org/officeDocument/2006/relationships/theme" Target="/ppt/slideMasters/theme/theme1.xml" Id="Re18eec0610d04d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d7ea76b351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f2da9491d4a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af3bf082b49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a6b8ee4ef49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71248d4014f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c476b8b4e40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DOVRE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 KOMMUNE ble etablert [år] og holder til i Dovre.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2662 Dovre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postmottak@dovre.kommune.no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www.dovre.kommune.no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939 849 831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KOMMUNE</a:t>
            </a:r>
          </a:p>
        </p:txBody>
      </p:sp>
    </p:spTree>
  </p:cSld>
  <p:clrMapOvr>
    <a:masterClrMapping xmlns:a="http://schemas.openxmlformats.org/drawingml/2006/main"/>
  </p:clrMapOvr>
</p:sld>
</file>