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ede9151cb44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52060cd16142e8"/>
  </p:sldMasterIdLst>
  <p:sldIdLst>
    <p:sldId xmlns:r="http://schemas.openxmlformats.org/officeDocument/2006/relationships" id="256" r:id="R8a9bf79b1d534366"/>
    <p:sldId xmlns:r="http://schemas.openxmlformats.org/officeDocument/2006/relationships" id="257" r:id="R406f9d7154c34005"/>
    <p:sldId xmlns:r="http://schemas.openxmlformats.org/officeDocument/2006/relationships" id="258" r:id="R229b90e11e48400e"/>
    <p:sldId xmlns:r="http://schemas.openxmlformats.org/officeDocument/2006/relationships" id="259" r:id="Rcaa79f9034ad420e"/>
    <p:sldId xmlns:r="http://schemas.openxmlformats.org/officeDocument/2006/relationships" id="260" r:id="R5ace3fbb9bae43ba"/>
    <p:sldId xmlns:r="http://schemas.openxmlformats.org/officeDocument/2006/relationships" id="261" r:id="R765868621c4543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2060cd16142e8" /><Relationship Type="http://schemas.openxmlformats.org/officeDocument/2006/relationships/slide" Target="/ppt/slides/slide1.xml" Id="R8a9bf79b1d534366" /><Relationship Type="http://schemas.openxmlformats.org/officeDocument/2006/relationships/slide" Target="/ppt/slides/slide2.xml" Id="R406f9d7154c34005" /><Relationship Type="http://schemas.openxmlformats.org/officeDocument/2006/relationships/slide" Target="/ppt/slides/slide3.xml" Id="R229b90e11e48400e" /><Relationship Type="http://schemas.openxmlformats.org/officeDocument/2006/relationships/slide" Target="/ppt/slides/slide4.xml" Id="Rcaa79f9034ad420e" /><Relationship Type="http://schemas.openxmlformats.org/officeDocument/2006/relationships/slide" Target="/ppt/slides/slide5.xml" Id="R5ace3fbb9bae43ba" /><Relationship Type="http://schemas.openxmlformats.org/officeDocument/2006/relationships/slide" Target="/ppt/slides/slide6.xml" Id="R765868621c4543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ceb1b4add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3892cf52e43ea" /><Relationship Type="http://schemas.openxmlformats.org/officeDocument/2006/relationships/theme" Target="/ppt/slideMasters/theme/theme1.xml" Id="Rcf379e5742874d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3892cf52e43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1044d0864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2434eb004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87716a50148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c3f9b06b248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c4597044f45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726ec930b49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 OG KONTOR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 OG KONTOR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43 937 000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446 547 000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643 663 000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www.handelogkontor.no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939 798 617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