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49e7ae4d1e44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af859d757549c8"/>
  </p:sldMasterIdLst>
  <p:sldIdLst>
    <p:sldId xmlns:r="http://schemas.openxmlformats.org/officeDocument/2006/relationships" id="256" r:id="R9e05910fe4de4d08"/>
    <p:sldId xmlns:r="http://schemas.openxmlformats.org/officeDocument/2006/relationships" id="257" r:id="R101a8eede4a54188"/>
    <p:sldId xmlns:r="http://schemas.openxmlformats.org/officeDocument/2006/relationships" id="258" r:id="Rbd363779e20345b0"/>
    <p:sldId xmlns:r="http://schemas.openxmlformats.org/officeDocument/2006/relationships" id="259" r:id="R518a8ca735d842a4"/>
    <p:sldId xmlns:r="http://schemas.openxmlformats.org/officeDocument/2006/relationships" id="260" r:id="R22b3b96baa714b1f"/>
    <p:sldId xmlns:r="http://schemas.openxmlformats.org/officeDocument/2006/relationships" id="261" r:id="Rbdce1f793c0c4c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f859d757549c8" /><Relationship Type="http://schemas.openxmlformats.org/officeDocument/2006/relationships/slide" Target="/ppt/slides/slide1.xml" Id="R9e05910fe4de4d08" /><Relationship Type="http://schemas.openxmlformats.org/officeDocument/2006/relationships/slide" Target="/ppt/slides/slide2.xml" Id="R101a8eede4a54188" /><Relationship Type="http://schemas.openxmlformats.org/officeDocument/2006/relationships/slide" Target="/ppt/slides/slide3.xml" Id="Rbd363779e20345b0" /><Relationship Type="http://schemas.openxmlformats.org/officeDocument/2006/relationships/slide" Target="/ppt/slides/slide4.xml" Id="R518a8ca735d842a4" /><Relationship Type="http://schemas.openxmlformats.org/officeDocument/2006/relationships/slide" Target="/ppt/slides/slide5.xml" Id="R22b3b96baa714b1f" /><Relationship Type="http://schemas.openxmlformats.org/officeDocument/2006/relationships/slide" Target="/ppt/slides/slide6.xml" Id="Rbdce1f793c0c4c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9dc6f45aea4c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ba97b0cdd4464" /><Relationship Type="http://schemas.openxmlformats.org/officeDocument/2006/relationships/theme" Target="/ppt/slideMasters/theme/theme1.xml" Id="R2da273581a5146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1ba97b0cdd44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0cc69c3fe4d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0eb3b8e9244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ce257bc0b46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c724f9a2b47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565485e264b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9b86b5e1041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HANDEL OG KONTOR 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 OG KONTOR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 OG KONTOR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 OG KONTOR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 OG KONTOR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 OG KONTOR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11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www.handelogkontor.no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939 798 617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 OG KONTOR I NORGE</a:t>
            </a:r>
          </a:p>
        </p:txBody>
      </p:sp>
    </p:spTree>
  </p:cSld>
  <p:clrMapOvr>
    <a:masterClrMapping xmlns:a="http://schemas.openxmlformats.org/drawingml/2006/main"/>
  </p:clrMapOvr>
</p:sld>
</file>