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783e89295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29cb5053d4501"/>
  </p:sldMasterIdLst>
  <p:sldIdLst>
    <p:sldId xmlns:r="http://schemas.openxmlformats.org/officeDocument/2006/relationships" id="256" r:id="R3273ea6dc5934087"/>
    <p:sldId xmlns:r="http://schemas.openxmlformats.org/officeDocument/2006/relationships" id="257" r:id="Rb0773b4873f54359"/>
    <p:sldId xmlns:r="http://schemas.openxmlformats.org/officeDocument/2006/relationships" id="258" r:id="R7ba7df88d5634b69"/>
    <p:sldId xmlns:r="http://schemas.openxmlformats.org/officeDocument/2006/relationships" id="259" r:id="Ra7fdf4cc7d3e497c"/>
    <p:sldId xmlns:r="http://schemas.openxmlformats.org/officeDocument/2006/relationships" id="260" r:id="R869c11d844ae4e26"/>
    <p:sldId xmlns:r="http://schemas.openxmlformats.org/officeDocument/2006/relationships" id="261" r:id="Rf9a1bfa117c8479c"/>
    <p:sldId xmlns:r="http://schemas.openxmlformats.org/officeDocument/2006/relationships" id="262" r:id="R72db0e000819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29cb5053d4501" /><Relationship Type="http://schemas.openxmlformats.org/officeDocument/2006/relationships/slide" Target="/ppt/slides/slide1.xml" Id="R3273ea6dc5934087" /><Relationship Type="http://schemas.openxmlformats.org/officeDocument/2006/relationships/slide" Target="/ppt/slides/slide2.xml" Id="Rb0773b4873f54359" /><Relationship Type="http://schemas.openxmlformats.org/officeDocument/2006/relationships/slide" Target="/ppt/slides/slide3.xml" Id="R7ba7df88d5634b69" /><Relationship Type="http://schemas.openxmlformats.org/officeDocument/2006/relationships/slide" Target="/ppt/slides/slide4.xml" Id="Ra7fdf4cc7d3e497c" /><Relationship Type="http://schemas.openxmlformats.org/officeDocument/2006/relationships/slide" Target="/ppt/slides/slide5.xml" Id="R869c11d844ae4e26" /><Relationship Type="http://schemas.openxmlformats.org/officeDocument/2006/relationships/slide" Target="/ppt/slides/slide6.xml" Id="Rf9a1bfa117c8479c" /><Relationship Type="http://schemas.openxmlformats.org/officeDocument/2006/relationships/slide" Target="/ppt/slides/slide7.xml" Id="R72db0e000819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2979e5df2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4b342af1f453b" /><Relationship Type="http://schemas.openxmlformats.org/officeDocument/2006/relationships/theme" Target="/ppt/slideMasters/theme/theme1.xml" Id="Rc1f7dc3b255b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74b342af1f45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af9b8cbc74c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ccd29b15e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6088376414e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d7783eb86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8e3731f28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4347dbabd43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93d30f45b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OG RÅDGIVNING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96 012 049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4 221 904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2 100 632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8 538 716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60 588 963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&amp; 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firmapost@sagarr.no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939 725 709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OG RÅDGIVNING AS</a:t>
            </a:r>
          </a:p>
        </p:txBody>
      </p:sp>
    </p:spTree>
  </p:cSld>
  <p:clrMapOvr>
    <a:masterClrMapping xmlns:a="http://schemas.openxmlformats.org/drawingml/2006/main"/>
  </p:clrMapOvr>
</p:sld>
</file>