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edb3128acc40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ca561bc50e4c60"/>
  </p:sldMasterIdLst>
  <p:sldIdLst>
    <p:sldId xmlns:r="http://schemas.openxmlformats.org/officeDocument/2006/relationships" id="256" r:id="Radcdcc1a3ef24798"/>
    <p:sldId xmlns:r="http://schemas.openxmlformats.org/officeDocument/2006/relationships" id="257" r:id="R9361ed7f45e9413f"/>
    <p:sldId xmlns:r="http://schemas.openxmlformats.org/officeDocument/2006/relationships" id="258" r:id="R7d4616162b0d4ac0"/>
    <p:sldId xmlns:r="http://schemas.openxmlformats.org/officeDocument/2006/relationships" id="259" r:id="R7b678ca5fb1c4e2b"/>
    <p:sldId xmlns:r="http://schemas.openxmlformats.org/officeDocument/2006/relationships" id="260" r:id="R309b9f68b6bb4ebc"/>
    <p:sldId xmlns:r="http://schemas.openxmlformats.org/officeDocument/2006/relationships" id="261" r:id="R847185a6eec643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a561bc50e4c60" /><Relationship Type="http://schemas.openxmlformats.org/officeDocument/2006/relationships/slide" Target="/ppt/slides/slide1.xml" Id="Radcdcc1a3ef24798" /><Relationship Type="http://schemas.openxmlformats.org/officeDocument/2006/relationships/slide" Target="/ppt/slides/slide2.xml" Id="R9361ed7f45e9413f" /><Relationship Type="http://schemas.openxmlformats.org/officeDocument/2006/relationships/slide" Target="/ppt/slides/slide3.xml" Id="R7d4616162b0d4ac0" /><Relationship Type="http://schemas.openxmlformats.org/officeDocument/2006/relationships/slide" Target="/ppt/slides/slide4.xml" Id="R7b678ca5fb1c4e2b" /><Relationship Type="http://schemas.openxmlformats.org/officeDocument/2006/relationships/slide" Target="/ppt/slides/slide5.xml" Id="R309b9f68b6bb4ebc" /><Relationship Type="http://schemas.openxmlformats.org/officeDocument/2006/relationships/slide" Target="/ppt/slides/slide6.xml" Id="R847185a6eec643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fcc6ee472046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7efba3a6c40ed" /><Relationship Type="http://schemas.openxmlformats.org/officeDocument/2006/relationships/theme" Target="/ppt/slideMasters/theme/theme1.xml" Id="R4a187d01647c40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77efba3a6c40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51eab17b541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7113d81d34c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3b5e1edfd42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2cbb39e4846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537ab8814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5a34ed31c40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03216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firmapost@sagarr.no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www.sagarr.no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939 725 709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