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679653e46c34fe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5666bdfea004c9b"/>
  </p:sldMasterIdLst>
  <p:sldIdLst>
    <p:sldId xmlns:r="http://schemas.openxmlformats.org/officeDocument/2006/relationships" id="256" r:id="R84c86f32e60e4425"/>
    <p:sldId xmlns:r="http://schemas.openxmlformats.org/officeDocument/2006/relationships" id="257" r:id="Rc84d492e86f74927"/>
    <p:sldId xmlns:r="http://schemas.openxmlformats.org/officeDocument/2006/relationships" id="258" r:id="R834804977cb9485b"/>
    <p:sldId xmlns:r="http://schemas.openxmlformats.org/officeDocument/2006/relationships" id="259" r:id="R55e783bd70724c00"/>
    <p:sldId xmlns:r="http://schemas.openxmlformats.org/officeDocument/2006/relationships" id="260" r:id="Rd463f11fbd48496f"/>
    <p:sldId xmlns:r="http://schemas.openxmlformats.org/officeDocument/2006/relationships" id="261" r:id="R5e3f63de0dcf4547"/>
    <p:sldId xmlns:r="http://schemas.openxmlformats.org/officeDocument/2006/relationships" id="262" r:id="Rcbc45dd72ac7444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5666bdfea004c9b" /><Relationship Type="http://schemas.openxmlformats.org/officeDocument/2006/relationships/slide" Target="/ppt/slides/slide1.xml" Id="R84c86f32e60e4425" /><Relationship Type="http://schemas.openxmlformats.org/officeDocument/2006/relationships/slide" Target="/ppt/slides/slide2.xml" Id="Rc84d492e86f74927" /><Relationship Type="http://schemas.openxmlformats.org/officeDocument/2006/relationships/slide" Target="/ppt/slides/slide3.xml" Id="R834804977cb9485b" /><Relationship Type="http://schemas.openxmlformats.org/officeDocument/2006/relationships/slide" Target="/ppt/slides/slide4.xml" Id="R55e783bd70724c00" /><Relationship Type="http://schemas.openxmlformats.org/officeDocument/2006/relationships/slide" Target="/ppt/slides/slide5.xml" Id="Rd463f11fbd48496f" /><Relationship Type="http://schemas.openxmlformats.org/officeDocument/2006/relationships/slide" Target="/ppt/slides/slide6.xml" Id="R5e3f63de0dcf4547" /><Relationship Type="http://schemas.openxmlformats.org/officeDocument/2006/relationships/slide" Target="/ppt/slides/slide7.xml" Id="Rcbc45dd72ac7444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c06ede4d9b245b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78ff3aae0b46be" /><Relationship Type="http://schemas.openxmlformats.org/officeDocument/2006/relationships/theme" Target="/ppt/slideMasters/theme/theme1.xml" Id="R2b84048183b3432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a78ff3aae0b46b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b34a1ad2cd464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29c404eec7492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e55bb9bb4b493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3cf835a0c145b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8dcc8910df495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356a54f774476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494437c6574ef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SOLLERUD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SOLLERUD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SOLLERUD EIENDOM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SOLLERUD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SOLLERUD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SOLLERUD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244 840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−44 926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5 372 456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65 560 036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69 836 978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SOLLERUD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BRYN MORTEN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BRYN FREDRIK WINTHER  –  16,7 %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BRYN HANNE WINTHER  –  16,7 %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BRYN MONA HAFSTAD  –  16,7 %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SOLLERUD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Jegerveien 2G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0777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939 704 361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SOLLERUD EIENDOM AS</a:t>
            </a:r>
          </a:p>
        </p:txBody>
      </p:sp>
    </p:spTree>
  </p:cSld>
  <p:clrMapOvr>
    <a:masterClrMapping xmlns:a="http://schemas.openxmlformats.org/drawingml/2006/main"/>
  </p:clrMapOvr>
</p:sld>
</file>