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c2d871d7d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24d436bf104875"/>
  </p:sldMasterIdLst>
  <p:sldIdLst>
    <p:sldId xmlns:r="http://schemas.openxmlformats.org/officeDocument/2006/relationships" id="256" r:id="Rc814737151fa469f"/>
    <p:sldId xmlns:r="http://schemas.openxmlformats.org/officeDocument/2006/relationships" id="257" r:id="R328b6cad4d184e7d"/>
    <p:sldId xmlns:r="http://schemas.openxmlformats.org/officeDocument/2006/relationships" id="258" r:id="R97caca78cacf4305"/>
    <p:sldId xmlns:r="http://schemas.openxmlformats.org/officeDocument/2006/relationships" id="259" r:id="R2a9f7e67473f4596"/>
    <p:sldId xmlns:r="http://schemas.openxmlformats.org/officeDocument/2006/relationships" id="260" r:id="Rb8560bad55cc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4d436bf104875" /><Relationship Type="http://schemas.openxmlformats.org/officeDocument/2006/relationships/slide" Target="/ppt/slides/slide1.xml" Id="Rc814737151fa469f" /><Relationship Type="http://schemas.openxmlformats.org/officeDocument/2006/relationships/slide" Target="/ppt/slides/slide2.xml" Id="R328b6cad4d184e7d" /><Relationship Type="http://schemas.openxmlformats.org/officeDocument/2006/relationships/slide" Target="/ppt/slides/slide3.xml" Id="R97caca78cacf4305" /><Relationship Type="http://schemas.openxmlformats.org/officeDocument/2006/relationships/slide" Target="/ppt/slides/slide4.xml" Id="R2a9f7e67473f4596" /><Relationship Type="http://schemas.openxmlformats.org/officeDocument/2006/relationships/slide" Target="/ppt/slides/slide5.xml" Id="Rb8560bad55cc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5b233f6b96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06bbc4ed34d2f" /><Relationship Type="http://schemas.openxmlformats.org/officeDocument/2006/relationships/theme" Target="/ppt/slideMasters/theme/theme1.xml" Id="R40bc1e1881e9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06bbc4ed3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c38510572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ec5627c56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881d0b5ed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8a347950d41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f9843a09d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 KOMMUNE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Botten Hansens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70 07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postmottak@sel.kommune.no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www.sel.kommune.no/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939 617 671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 KOMMUNE</a:t>
            </a:r>
          </a:p>
        </p:txBody>
      </p:sp>
    </p:spTree>
  </p:cSld>
  <p:clrMapOvr>
    <a:masterClrMapping xmlns:a="http://schemas.openxmlformats.org/drawingml/2006/main"/>
  </p:clrMapOvr>
</p:sld>
</file>