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4d2e8401e54b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92ed34eeaa4579"/>
  </p:sldMasterIdLst>
  <p:sldIdLst>
    <p:sldId xmlns:r="http://schemas.openxmlformats.org/officeDocument/2006/relationships" id="256" r:id="R6621fc04cce146b9"/>
    <p:sldId xmlns:r="http://schemas.openxmlformats.org/officeDocument/2006/relationships" id="257" r:id="R76229353cf504142"/>
    <p:sldId xmlns:r="http://schemas.openxmlformats.org/officeDocument/2006/relationships" id="258" r:id="R2db8c3a10ac54fcd"/>
    <p:sldId xmlns:r="http://schemas.openxmlformats.org/officeDocument/2006/relationships" id="259" r:id="R36be6f3cc2c64792"/>
    <p:sldId xmlns:r="http://schemas.openxmlformats.org/officeDocument/2006/relationships" id="260" r:id="R59714391627947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2ed34eeaa4579" /><Relationship Type="http://schemas.openxmlformats.org/officeDocument/2006/relationships/slide" Target="/ppt/slides/slide1.xml" Id="R6621fc04cce146b9" /><Relationship Type="http://schemas.openxmlformats.org/officeDocument/2006/relationships/slide" Target="/ppt/slides/slide2.xml" Id="R76229353cf504142" /><Relationship Type="http://schemas.openxmlformats.org/officeDocument/2006/relationships/slide" Target="/ppt/slides/slide3.xml" Id="R2db8c3a10ac54fcd" /><Relationship Type="http://schemas.openxmlformats.org/officeDocument/2006/relationships/slide" Target="/ppt/slides/slide4.xml" Id="R36be6f3cc2c64792" /><Relationship Type="http://schemas.openxmlformats.org/officeDocument/2006/relationships/slide" Target="/ppt/slides/slide5.xml" Id="R59714391627947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0b05cc96cb41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9feda6e7c425b" /><Relationship Type="http://schemas.openxmlformats.org/officeDocument/2006/relationships/theme" Target="/ppt/slideMasters/theme/theme1.xml" Id="Rbdfcaf0d4a6f45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e9feda6e7c425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86dd143594c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a251f134542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7c7709194e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cedb15fb143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94fd22ed44f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VÅGÅ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VÅGÅ KOMMUNE ble etablert [år] og holder til i Vågå.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VÅGÅ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Storms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2680 Vågå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29 36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postmottak@vaga.kommune.no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www.vaga.kommune.no/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939 607 706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VÅGÅ KOMMUNE</a:t>
            </a:r>
          </a:p>
        </p:txBody>
      </p:sp>
    </p:spTree>
  </p:cSld>
  <p:clrMapOvr>
    <a:masterClrMapping xmlns:a="http://schemas.openxmlformats.org/drawingml/2006/main"/>
  </p:clrMapOvr>
</p:sld>
</file>