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be9d49a16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b1e9bf24d4284"/>
  </p:sldMasterIdLst>
  <p:sldIdLst>
    <p:sldId xmlns:r="http://schemas.openxmlformats.org/officeDocument/2006/relationships" id="256" r:id="Rbeda14fdb9694536"/>
    <p:sldId xmlns:r="http://schemas.openxmlformats.org/officeDocument/2006/relationships" id="257" r:id="Rb826702d9c0846ff"/>
    <p:sldId xmlns:r="http://schemas.openxmlformats.org/officeDocument/2006/relationships" id="258" r:id="Rb8b0b52fd07340bf"/>
    <p:sldId xmlns:r="http://schemas.openxmlformats.org/officeDocument/2006/relationships" id="259" r:id="Rca20cdacb2d44cac"/>
    <p:sldId xmlns:r="http://schemas.openxmlformats.org/officeDocument/2006/relationships" id="260" r:id="Rfc57d5b78e034eb9"/>
    <p:sldId xmlns:r="http://schemas.openxmlformats.org/officeDocument/2006/relationships" id="261" r:id="Rc8591a70254a4b70"/>
    <p:sldId xmlns:r="http://schemas.openxmlformats.org/officeDocument/2006/relationships" id="262" r:id="Rfb1830bb97a8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b1e9bf24d4284" /><Relationship Type="http://schemas.openxmlformats.org/officeDocument/2006/relationships/slide" Target="/ppt/slides/slide1.xml" Id="Rbeda14fdb9694536" /><Relationship Type="http://schemas.openxmlformats.org/officeDocument/2006/relationships/slide" Target="/ppt/slides/slide2.xml" Id="Rb826702d9c0846ff" /><Relationship Type="http://schemas.openxmlformats.org/officeDocument/2006/relationships/slide" Target="/ppt/slides/slide3.xml" Id="Rb8b0b52fd07340bf" /><Relationship Type="http://schemas.openxmlformats.org/officeDocument/2006/relationships/slide" Target="/ppt/slides/slide4.xml" Id="Rca20cdacb2d44cac" /><Relationship Type="http://schemas.openxmlformats.org/officeDocument/2006/relationships/slide" Target="/ppt/slides/slide5.xml" Id="Rfc57d5b78e034eb9" /><Relationship Type="http://schemas.openxmlformats.org/officeDocument/2006/relationships/slide" Target="/ppt/slides/slide6.xml" Id="Rc8591a70254a4b70" /><Relationship Type="http://schemas.openxmlformats.org/officeDocument/2006/relationships/slide" Target="/ppt/slides/slide7.xml" Id="Rfb1830bb97a8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8d2dde7d0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d5ce81384aff" /><Relationship Type="http://schemas.openxmlformats.org/officeDocument/2006/relationships/theme" Target="/ppt/slideMasters/theme/theme1.xml" Id="R8547fac5fcfa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bd5ce8138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ee21e27e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8999999d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f7591baf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d9f979d9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8f916699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752bc601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4f1d99dd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