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b1cc78bcd24a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43ce87d5c24326"/>
  </p:sldMasterIdLst>
  <p:sldIdLst>
    <p:sldId xmlns:r="http://schemas.openxmlformats.org/officeDocument/2006/relationships" id="256" r:id="Rbba8ce7fe5224422"/>
    <p:sldId xmlns:r="http://schemas.openxmlformats.org/officeDocument/2006/relationships" id="257" r:id="Raf644aa5d8e644f8"/>
    <p:sldId xmlns:r="http://schemas.openxmlformats.org/officeDocument/2006/relationships" id="258" r:id="R2945ff0da1ac4c04"/>
    <p:sldId xmlns:r="http://schemas.openxmlformats.org/officeDocument/2006/relationships" id="259" r:id="Rd11c988ca0e44694"/>
    <p:sldId xmlns:r="http://schemas.openxmlformats.org/officeDocument/2006/relationships" id="260" r:id="Reb3c29824b954827"/>
    <p:sldId xmlns:r="http://schemas.openxmlformats.org/officeDocument/2006/relationships" id="261" r:id="R0384cef8e8274897"/>
    <p:sldId xmlns:r="http://schemas.openxmlformats.org/officeDocument/2006/relationships" id="262" r:id="R89a4706d5b5a45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43ce87d5c24326" /><Relationship Type="http://schemas.openxmlformats.org/officeDocument/2006/relationships/slide" Target="/ppt/slides/slide1.xml" Id="Rbba8ce7fe5224422" /><Relationship Type="http://schemas.openxmlformats.org/officeDocument/2006/relationships/slide" Target="/ppt/slides/slide2.xml" Id="Raf644aa5d8e644f8" /><Relationship Type="http://schemas.openxmlformats.org/officeDocument/2006/relationships/slide" Target="/ppt/slides/slide3.xml" Id="R2945ff0da1ac4c04" /><Relationship Type="http://schemas.openxmlformats.org/officeDocument/2006/relationships/slide" Target="/ppt/slides/slide4.xml" Id="Rd11c988ca0e44694" /><Relationship Type="http://schemas.openxmlformats.org/officeDocument/2006/relationships/slide" Target="/ppt/slides/slide5.xml" Id="Reb3c29824b954827" /><Relationship Type="http://schemas.openxmlformats.org/officeDocument/2006/relationships/slide" Target="/ppt/slides/slide6.xml" Id="R0384cef8e8274897" /><Relationship Type="http://schemas.openxmlformats.org/officeDocument/2006/relationships/slide" Target="/ppt/slides/slide7.xml" Id="R89a4706d5b5a45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d5ea28b9d46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77855242c4f1f" /><Relationship Type="http://schemas.openxmlformats.org/officeDocument/2006/relationships/theme" Target="/ppt/slideMasters/theme/theme1.xml" Id="R58b17b17bcd746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d77855242c4f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7c7d4520044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0cf49a4c943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5c519ed9e41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754aaba164d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726fe07794e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b4b97ffaa46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04c4c6e5b43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HABER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HABER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684 935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644 485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720 541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3 941 520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5 161 520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BERGAN HÆREID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BERGAN HÆREID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JAN-ERIK HÆREID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REIDUN BERGAN HÆREID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Mågerøveien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04 45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hareid@allianceventure.com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939 511 237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HABER AS</a:t>
            </a:r>
          </a:p>
        </p:txBody>
      </p:sp>
    </p:spTree>
  </p:cSld>
  <p:clrMapOvr>
    <a:masterClrMapping xmlns:a="http://schemas.openxmlformats.org/drawingml/2006/main"/>
  </p:clrMapOvr>
</p:sld>
</file>