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37a8453bd6d4d8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7bd9c891a914b01"/>
  </p:sldMasterIdLst>
  <p:sldIdLst>
    <p:sldId xmlns:r="http://schemas.openxmlformats.org/officeDocument/2006/relationships" id="256" r:id="R2e44565493964695"/>
    <p:sldId xmlns:r="http://schemas.openxmlformats.org/officeDocument/2006/relationships" id="257" r:id="R753919377fa94f27"/>
    <p:sldId xmlns:r="http://schemas.openxmlformats.org/officeDocument/2006/relationships" id="258" r:id="Rf10de0ebd7394545"/>
    <p:sldId xmlns:r="http://schemas.openxmlformats.org/officeDocument/2006/relationships" id="259" r:id="Rb09a245ca2d143bd"/>
    <p:sldId xmlns:r="http://schemas.openxmlformats.org/officeDocument/2006/relationships" id="260" r:id="R86e3e947336a4c13"/>
    <p:sldId xmlns:r="http://schemas.openxmlformats.org/officeDocument/2006/relationships" id="261" r:id="Rd119edbfedee4121"/>
    <p:sldId xmlns:r="http://schemas.openxmlformats.org/officeDocument/2006/relationships" id="262" r:id="R01da0e3f96c54b7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7bd9c891a914b01" /><Relationship Type="http://schemas.openxmlformats.org/officeDocument/2006/relationships/slide" Target="/ppt/slides/slide1.xml" Id="R2e44565493964695" /><Relationship Type="http://schemas.openxmlformats.org/officeDocument/2006/relationships/slide" Target="/ppt/slides/slide2.xml" Id="R753919377fa94f27" /><Relationship Type="http://schemas.openxmlformats.org/officeDocument/2006/relationships/slide" Target="/ppt/slides/slide3.xml" Id="Rf10de0ebd7394545" /><Relationship Type="http://schemas.openxmlformats.org/officeDocument/2006/relationships/slide" Target="/ppt/slides/slide4.xml" Id="Rb09a245ca2d143bd" /><Relationship Type="http://schemas.openxmlformats.org/officeDocument/2006/relationships/slide" Target="/ppt/slides/slide5.xml" Id="R86e3e947336a4c13" /><Relationship Type="http://schemas.openxmlformats.org/officeDocument/2006/relationships/slide" Target="/ppt/slides/slide6.xml" Id="Rd119edbfedee4121" /><Relationship Type="http://schemas.openxmlformats.org/officeDocument/2006/relationships/slide" Target="/ppt/slides/slide7.xml" Id="R01da0e3f96c54b7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bd7d7af5bed4df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44897df4d24d20" /><Relationship Type="http://schemas.openxmlformats.org/officeDocument/2006/relationships/theme" Target="/ppt/slideMasters/theme/theme1.xml" Id="R3f277f61baf7487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c44897df4d24d2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ff5eb2501441e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bd25b82f324dd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8600434211493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837d61aeeb4c2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307d4522d44d9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2f66e4aab34e6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952dd05b1d45f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SIGMUND LOTHE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SIGMUND LOTHE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SIGMUND LOTHE AS ble etablert [år] og holder til i Sola.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SIGMUND LOTHE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SIGMUND LOTHE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SIGMUND LOTHE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21 501 648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1 044 822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580 075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3 599 109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7 921 871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SIGMUND LOTHE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KALIM AMIN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ARCTIC SPAS NORGE AS  –  40,0 %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KSL HOLDING AS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SIGMUND LOTHE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Sandesletta 29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4050 Sola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51 65 65 95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post@lothe.com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939 507 213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SIGMUND LOTHE AS</a:t>
            </a:r>
          </a:p>
        </p:txBody>
      </p:sp>
    </p:spTree>
  </p:cSld>
  <p:clrMapOvr>
    <a:masterClrMapping xmlns:a="http://schemas.openxmlformats.org/drawingml/2006/main"/>
  </p:clrMapOvr>
</p:sld>
</file>