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c8d94eceb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b9c19a8fa4a05"/>
  </p:sldMasterIdLst>
  <p:sldIdLst>
    <p:sldId xmlns:r="http://schemas.openxmlformats.org/officeDocument/2006/relationships" id="256" r:id="Raecde3f34d0743a3"/>
    <p:sldId xmlns:r="http://schemas.openxmlformats.org/officeDocument/2006/relationships" id="257" r:id="Ra4ff342961814528"/>
    <p:sldId xmlns:r="http://schemas.openxmlformats.org/officeDocument/2006/relationships" id="258" r:id="Re2f9097ba737475a"/>
    <p:sldId xmlns:r="http://schemas.openxmlformats.org/officeDocument/2006/relationships" id="259" r:id="R5b563d1d1ab34932"/>
    <p:sldId xmlns:r="http://schemas.openxmlformats.org/officeDocument/2006/relationships" id="260" r:id="R816a617f9f93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b9c19a8fa4a05" /><Relationship Type="http://schemas.openxmlformats.org/officeDocument/2006/relationships/slide" Target="/ppt/slides/slide1.xml" Id="Raecde3f34d0743a3" /><Relationship Type="http://schemas.openxmlformats.org/officeDocument/2006/relationships/slide" Target="/ppt/slides/slide2.xml" Id="Ra4ff342961814528" /><Relationship Type="http://schemas.openxmlformats.org/officeDocument/2006/relationships/slide" Target="/ppt/slides/slide3.xml" Id="Re2f9097ba737475a" /><Relationship Type="http://schemas.openxmlformats.org/officeDocument/2006/relationships/slide" Target="/ppt/slides/slide4.xml" Id="R5b563d1d1ab34932" /><Relationship Type="http://schemas.openxmlformats.org/officeDocument/2006/relationships/slide" Target="/ppt/slides/slide5.xml" Id="R816a617f9f93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1dd635297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993bd8324ec5" /><Relationship Type="http://schemas.openxmlformats.org/officeDocument/2006/relationships/theme" Target="/ppt/slideMasters/theme/theme1.xml" Id="Rc6e5468c3d6f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c993bd832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93e8f867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12a5c32b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b27ee5a1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a61030a5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bad7127c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