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e2c444431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dbebd162a4688"/>
  </p:sldMasterIdLst>
  <p:sldIdLst>
    <p:sldId xmlns:r="http://schemas.openxmlformats.org/officeDocument/2006/relationships" id="256" r:id="Rfecd3c7a55704388"/>
    <p:sldId xmlns:r="http://schemas.openxmlformats.org/officeDocument/2006/relationships" id="257" r:id="R7ae367dbff7c4864"/>
    <p:sldId xmlns:r="http://schemas.openxmlformats.org/officeDocument/2006/relationships" id="258" r:id="Ra1b755cce91445b6"/>
    <p:sldId xmlns:r="http://schemas.openxmlformats.org/officeDocument/2006/relationships" id="259" r:id="R695143d930694ed7"/>
    <p:sldId xmlns:r="http://schemas.openxmlformats.org/officeDocument/2006/relationships" id="260" r:id="R5ef90e5cb2d8472d"/>
    <p:sldId xmlns:r="http://schemas.openxmlformats.org/officeDocument/2006/relationships" id="261" r:id="Rabf39ad1a4fe417b"/>
    <p:sldId xmlns:r="http://schemas.openxmlformats.org/officeDocument/2006/relationships" id="262" r:id="R70955f950c74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dbebd162a4688" /><Relationship Type="http://schemas.openxmlformats.org/officeDocument/2006/relationships/slide" Target="/ppt/slides/slide1.xml" Id="Rfecd3c7a55704388" /><Relationship Type="http://schemas.openxmlformats.org/officeDocument/2006/relationships/slide" Target="/ppt/slides/slide2.xml" Id="R7ae367dbff7c4864" /><Relationship Type="http://schemas.openxmlformats.org/officeDocument/2006/relationships/slide" Target="/ppt/slides/slide3.xml" Id="Ra1b755cce91445b6" /><Relationship Type="http://schemas.openxmlformats.org/officeDocument/2006/relationships/slide" Target="/ppt/slides/slide4.xml" Id="R695143d930694ed7" /><Relationship Type="http://schemas.openxmlformats.org/officeDocument/2006/relationships/slide" Target="/ppt/slides/slide5.xml" Id="R5ef90e5cb2d8472d" /><Relationship Type="http://schemas.openxmlformats.org/officeDocument/2006/relationships/slide" Target="/ppt/slides/slide6.xml" Id="Rabf39ad1a4fe417b" /><Relationship Type="http://schemas.openxmlformats.org/officeDocument/2006/relationships/slide" Target="/ppt/slides/slide7.xml" Id="R70955f950c74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32eea5262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076b85494454" /><Relationship Type="http://schemas.openxmlformats.org/officeDocument/2006/relationships/theme" Target="/ppt/slideMasters/theme/theme1.xml" Id="R70bcb510e696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5076b8549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d10c30396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57e0d63eb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d319bc447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08cea1a2e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9b7b8e817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447816985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7475c9259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