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2645c581a843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d67caf257a46d0"/>
  </p:sldMasterIdLst>
  <p:sldIdLst>
    <p:sldId xmlns:r="http://schemas.openxmlformats.org/officeDocument/2006/relationships" id="256" r:id="R1caa32aeeee143d1"/>
    <p:sldId xmlns:r="http://schemas.openxmlformats.org/officeDocument/2006/relationships" id="257" r:id="Rbca1310117a349dc"/>
    <p:sldId xmlns:r="http://schemas.openxmlformats.org/officeDocument/2006/relationships" id="258" r:id="Radb657f9cb0440f4"/>
    <p:sldId xmlns:r="http://schemas.openxmlformats.org/officeDocument/2006/relationships" id="259" r:id="R5d7c16fa6f874ccd"/>
    <p:sldId xmlns:r="http://schemas.openxmlformats.org/officeDocument/2006/relationships" id="260" r:id="R77d24e5397ba447e"/>
    <p:sldId xmlns:r="http://schemas.openxmlformats.org/officeDocument/2006/relationships" id="261" r:id="Rd5fadb8513bf44e5"/>
    <p:sldId xmlns:r="http://schemas.openxmlformats.org/officeDocument/2006/relationships" id="262" r:id="Rad9de70638ba49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d67caf257a46d0" /><Relationship Type="http://schemas.openxmlformats.org/officeDocument/2006/relationships/slide" Target="/ppt/slides/slide1.xml" Id="R1caa32aeeee143d1" /><Relationship Type="http://schemas.openxmlformats.org/officeDocument/2006/relationships/slide" Target="/ppt/slides/slide2.xml" Id="Rbca1310117a349dc" /><Relationship Type="http://schemas.openxmlformats.org/officeDocument/2006/relationships/slide" Target="/ppt/slides/slide3.xml" Id="Radb657f9cb0440f4" /><Relationship Type="http://schemas.openxmlformats.org/officeDocument/2006/relationships/slide" Target="/ppt/slides/slide4.xml" Id="R5d7c16fa6f874ccd" /><Relationship Type="http://schemas.openxmlformats.org/officeDocument/2006/relationships/slide" Target="/ppt/slides/slide5.xml" Id="R77d24e5397ba447e" /><Relationship Type="http://schemas.openxmlformats.org/officeDocument/2006/relationships/slide" Target="/ppt/slides/slide6.xml" Id="Rd5fadb8513bf44e5" /><Relationship Type="http://schemas.openxmlformats.org/officeDocument/2006/relationships/slide" Target="/ppt/slides/slide7.xml" Id="Rad9de70638ba49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5927db67184c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3c8da6abdf452d" /><Relationship Type="http://schemas.openxmlformats.org/officeDocument/2006/relationships/theme" Target="/ppt/slideMasters/theme/theme1.xml" Id="Rfcc72079063243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3c8da6abdf45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58981deaad4b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aeb8dc7a1240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666efa19cd49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03110f3d784c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69164b2cfa4c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8fe62efcd645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cd2d21fbd546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ULSMO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ULSMO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ULSMO AS ble etablert [år] og holder til i Ulsteinvik.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ULSMO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ULSMO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ULSMO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5 881 000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−10 879 000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215 120 000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1 475 759 000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1 560 854 000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ULSMO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JUPITER INVEST II AS  –  13,0 %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ULSTEIN INVEST II AS  –  13,0 %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AMORIN JUNIOR AS  –  12,3 %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MOGUL INVEST AS  –  12,1 %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TOKA INVEST II AS  –  12,1 %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MOGUL KAPITAL AS  –  7,9 %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ULSMO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Vikemyra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6065 Ulsteinvik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00 85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939 320 245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ULSMO AS</a:t>
            </a:r>
          </a:p>
        </p:txBody>
      </p:sp>
    </p:spTree>
  </p:cSld>
  <p:clrMapOvr>
    <a:masterClrMapping xmlns:a="http://schemas.openxmlformats.org/drawingml/2006/main"/>
  </p:clrMapOvr>
</p:sld>
</file>