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37f4dc16a40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d1818304bc45ef"/>
  </p:sldMasterIdLst>
  <p:sldIdLst>
    <p:sldId xmlns:r="http://schemas.openxmlformats.org/officeDocument/2006/relationships" id="256" r:id="R374668c91c514060"/>
    <p:sldId xmlns:r="http://schemas.openxmlformats.org/officeDocument/2006/relationships" id="257" r:id="Re7fba045d49847b4"/>
    <p:sldId xmlns:r="http://schemas.openxmlformats.org/officeDocument/2006/relationships" id="258" r:id="R3b6621e63a6b4400"/>
    <p:sldId xmlns:r="http://schemas.openxmlformats.org/officeDocument/2006/relationships" id="259" r:id="R8d7df506b53743bd"/>
    <p:sldId xmlns:r="http://schemas.openxmlformats.org/officeDocument/2006/relationships" id="260" r:id="Ra0afc0e5877044f5"/>
    <p:sldId xmlns:r="http://schemas.openxmlformats.org/officeDocument/2006/relationships" id="261" r:id="R5bccd8e37d944de1"/>
    <p:sldId xmlns:r="http://schemas.openxmlformats.org/officeDocument/2006/relationships" id="262" r:id="Ra1518faf13c440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1818304bc45ef" /><Relationship Type="http://schemas.openxmlformats.org/officeDocument/2006/relationships/slide" Target="/ppt/slides/slide1.xml" Id="R374668c91c514060" /><Relationship Type="http://schemas.openxmlformats.org/officeDocument/2006/relationships/slide" Target="/ppt/slides/slide2.xml" Id="Re7fba045d49847b4" /><Relationship Type="http://schemas.openxmlformats.org/officeDocument/2006/relationships/slide" Target="/ppt/slides/slide3.xml" Id="R3b6621e63a6b4400" /><Relationship Type="http://schemas.openxmlformats.org/officeDocument/2006/relationships/slide" Target="/ppt/slides/slide4.xml" Id="R8d7df506b53743bd" /><Relationship Type="http://schemas.openxmlformats.org/officeDocument/2006/relationships/slide" Target="/ppt/slides/slide5.xml" Id="Ra0afc0e5877044f5" /><Relationship Type="http://schemas.openxmlformats.org/officeDocument/2006/relationships/slide" Target="/ppt/slides/slide6.xml" Id="R5bccd8e37d944de1" /><Relationship Type="http://schemas.openxmlformats.org/officeDocument/2006/relationships/slide" Target="/ppt/slides/slide7.xml" Id="Ra1518faf13c440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e38a92e68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b622b17484c86" /><Relationship Type="http://schemas.openxmlformats.org/officeDocument/2006/relationships/theme" Target="/ppt/slideMasters/theme/theme1.xml" Id="Rdf4ff2b10a4e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5b622b17484c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4d0aadc404d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24cd260f9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6726d6d084e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19ffb33af42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13afa275641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b01e472d342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0730688c24f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HUNDERFOSSEN TURISTSENTER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HUNDERFOSSEN TURISTSENTER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38 648 410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3 764 039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1 892 359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11 640 916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HUNDERFOSSEN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Fossekrovegen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hotell@hunderfossen.no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939 077 685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