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a08e71243c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5a2e2dcdf14423"/>
  </p:sldMasterIdLst>
  <p:sldIdLst>
    <p:sldId xmlns:r="http://schemas.openxmlformats.org/officeDocument/2006/relationships" id="256" r:id="R239b44cabda44382"/>
    <p:sldId xmlns:r="http://schemas.openxmlformats.org/officeDocument/2006/relationships" id="257" r:id="R79b1c7f99217430b"/>
    <p:sldId xmlns:r="http://schemas.openxmlformats.org/officeDocument/2006/relationships" id="258" r:id="R065f745ee19d4623"/>
    <p:sldId xmlns:r="http://schemas.openxmlformats.org/officeDocument/2006/relationships" id="259" r:id="Rccb7546f7d1c4dd4"/>
    <p:sldId xmlns:r="http://schemas.openxmlformats.org/officeDocument/2006/relationships" id="260" r:id="Raab389ab96b54746"/>
    <p:sldId xmlns:r="http://schemas.openxmlformats.org/officeDocument/2006/relationships" id="261" r:id="R919647b0c2b548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a2e2dcdf14423" /><Relationship Type="http://schemas.openxmlformats.org/officeDocument/2006/relationships/slide" Target="/ppt/slides/slide1.xml" Id="R239b44cabda44382" /><Relationship Type="http://schemas.openxmlformats.org/officeDocument/2006/relationships/slide" Target="/ppt/slides/slide2.xml" Id="R79b1c7f99217430b" /><Relationship Type="http://schemas.openxmlformats.org/officeDocument/2006/relationships/slide" Target="/ppt/slides/slide3.xml" Id="R065f745ee19d4623" /><Relationship Type="http://schemas.openxmlformats.org/officeDocument/2006/relationships/slide" Target="/ppt/slides/slide4.xml" Id="Rccb7546f7d1c4dd4" /><Relationship Type="http://schemas.openxmlformats.org/officeDocument/2006/relationships/slide" Target="/ppt/slides/slide5.xml" Id="Raab389ab96b54746" /><Relationship Type="http://schemas.openxmlformats.org/officeDocument/2006/relationships/slide" Target="/ppt/slides/slide6.xml" Id="R919647b0c2b548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5ebcf429741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aa4f47bc94a9c" /><Relationship Type="http://schemas.openxmlformats.org/officeDocument/2006/relationships/theme" Target="/ppt/slideMasters/theme/theme1.xml" Id="R02a6c593f0c244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faa4f47bc94a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b355f67c440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034798de4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b4780d60f41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549db77a943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cbe1763ce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ce10956ec4f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HUNDERFOSSEN TURISTSENTER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Fossekrovegen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2625 Fåberg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27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hotell@hunderfossen.no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939 077 685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