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922e1123d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f1f657d9f4161"/>
  </p:sldMasterIdLst>
  <p:sldIdLst>
    <p:sldId xmlns:r="http://schemas.openxmlformats.org/officeDocument/2006/relationships" id="256" r:id="R4acfe5043d3046c8"/>
    <p:sldId xmlns:r="http://schemas.openxmlformats.org/officeDocument/2006/relationships" id="257" r:id="R6d3e578e6dcd471b"/>
    <p:sldId xmlns:r="http://schemas.openxmlformats.org/officeDocument/2006/relationships" id="258" r:id="Re2c2c55ec4ef496e"/>
    <p:sldId xmlns:r="http://schemas.openxmlformats.org/officeDocument/2006/relationships" id="259" r:id="R6f980118f8734200"/>
    <p:sldId xmlns:r="http://schemas.openxmlformats.org/officeDocument/2006/relationships" id="260" r:id="R664e493e944a4faa"/>
    <p:sldId xmlns:r="http://schemas.openxmlformats.org/officeDocument/2006/relationships" id="261" r:id="Rf8e714fa498b4cc0"/>
    <p:sldId xmlns:r="http://schemas.openxmlformats.org/officeDocument/2006/relationships" id="262" r:id="Rbbf88f924905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f1f657d9f4161" /><Relationship Type="http://schemas.openxmlformats.org/officeDocument/2006/relationships/slide" Target="/ppt/slides/slide1.xml" Id="R4acfe5043d3046c8" /><Relationship Type="http://schemas.openxmlformats.org/officeDocument/2006/relationships/slide" Target="/ppt/slides/slide2.xml" Id="R6d3e578e6dcd471b" /><Relationship Type="http://schemas.openxmlformats.org/officeDocument/2006/relationships/slide" Target="/ppt/slides/slide3.xml" Id="Re2c2c55ec4ef496e" /><Relationship Type="http://schemas.openxmlformats.org/officeDocument/2006/relationships/slide" Target="/ppt/slides/slide4.xml" Id="R6f980118f8734200" /><Relationship Type="http://schemas.openxmlformats.org/officeDocument/2006/relationships/slide" Target="/ppt/slides/slide5.xml" Id="R664e493e944a4faa" /><Relationship Type="http://schemas.openxmlformats.org/officeDocument/2006/relationships/slide" Target="/ppt/slides/slide6.xml" Id="Rf8e714fa498b4cc0" /><Relationship Type="http://schemas.openxmlformats.org/officeDocument/2006/relationships/slide" Target="/ppt/slides/slide7.xml" Id="Rbbf88f924905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7888bcd66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7480052524c08" /><Relationship Type="http://schemas.openxmlformats.org/officeDocument/2006/relationships/theme" Target="/ppt/slideMasters/theme/theme1.xml" Id="R57f3e2f6fdaa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748005252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510487d8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74972806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ca814ea3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c7e94322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99c092ee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c0aed343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a5bd4731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