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8f62dd779146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5aca38e282042bb"/>
  </p:sldMasterIdLst>
  <p:sldIdLst>
    <p:sldId xmlns:r="http://schemas.openxmlformats.org/officeDocument/2006/relationships" id="256" r:id="R3c2ac2e55dea4947"/>
    <p:sldId xmlns:r="http://schemas.openxmlformats.org/officeDocument/2006/relationships" id="257" r:id="R67d0d95827f142b7"/>
    <p:sldId xmlns:r="http://schemas.openxmlformats.org/officeDocument/2006/relationships" id="258" r:id="Rba99fa527a584561"/>
    <p:sldId xmlns:r="http://schemas.openxmlformats.org/officeDocument/2006/relationships" id="259" r:id="Rc33ddf6b7a564331"/>
    <p:sldId xmlns:r="http://schemas.openxmlformats.org/officeDocument/2006/relationships" id="260" r:id="R3b9fa162a48b4b74"/>
    <p:sldId xmlns:r="http://schemas.openxmlformats.org/officeDocument/2006/relationships" id="261" r:id="Re33483652dbe4a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aca38e282042bb" /><Relationship Type="http://schemas.openxmlformats.org/officeDocument/2006/relationships/slide" Target="/ppt/slides/slide1.xml" Id="R3c2ac2e55dea4947" /><Relationship Type="http://schemas.openxmlformats.org/officeDocument/2006/relationships/slide" Target="/ppt/slides/slide2.xml" Id="R67d0d95827f142b7" /><Relationship Type="http://schemas.openxmlformats.org/officeDocument/2006/relationships/slide" Target="/ppt/slides/slide3.xml" Id="Rba99fa527a584561" /><Relationship Type="http://schemas.openxmlformats.org/officeDocument/2006/relationships/slide" Target="/ppt/slides/slide4.xml" Id="Rc33ddf6b7a564331" /><Relationship Type="http://schemas.openxmlformats.org/officeDocument/2006/relationships/slide" Target="/ppt/slides/slide5.xml" Id="R3b9fa162a48b4b74" /><Relationship Type="http://schemas.openxmlformats.org/officeDocument/2006/relationships/slide" Target="/ppt/slides/slide6.xml" Id="Re33483652dbe4a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7bbf9e16e1457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acf46745fb490e" /><Relationship Type="http://schemas.openxmlformats.org/officeDocument/2006/relationships/theme" Target="/ppt/slideMasters/theme/theme1.xml" Id="R8638fd45c18b43b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7acf46745fb490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efa44b2f5b4b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3ef73dc3fc4b7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50823352c7406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e637f19be64b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b4d70f46154a4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42dc1fbfea417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SJØINVEST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Vollgate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82 35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938 999 465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SJØINVEST AS</a:t>
            </a:r>
          </a:p>
        </p:txBody>
      </p:sp>
    </p:spTree>
  </p:cSld>
  <p:clrMapOvr>
    <a:masterClrMapping xmlns:a="http://schemas.openxmlformats.org/drawingml/2006/main"/>
  </p:clrMapOvr>
</p:sld>
</file>