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1635ab729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3cb5476c94969"/>
  </p:sldMasterIdLst>
  <p:sldIdLst>
    <p:sldId xmlns:r="http://schemas.openxmlformats.org/officeDocument/2006/relationships" id="256" r:id="R993590e3c6b141b2"/>
    <p:sldId xmlns:r="http://schemas.openxmlformats.org/officeDocument/2006/relationships" id="257" r:id="R1b294c02010245c1"/>
    <p:sldId xmlns:r="http://schemas.openxmlformats.org/officeDocument/2006/relationships" id="258" r:id="R07bf4b4415824f9a"/>
    <p:sldId xmlns:r="http://schemas.openxmlformats.org/officeDocument/2006/relationships" id="259" r:id="R5c1a43bb27ef4cc5"/>
    <p:sldId xmlns:r="http://schemas.openxmlformats.org/officeDocument/2006/relationships" id="260" r:id="Re751dcb34f3c4888"/>
    <p:sldId xmlns:r="http://schemas.openxmlformats.org/officeDocument/2006/relationships" id="261" r:id="Rf27cd6e04db7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3cb5476c94969" /><Relationship Type="http://schemas.openxmlformats.org/officeDocument/2006/relationships/slide" Target="/ppt/slides/slide1.xml" Id="R993590e3c6b141b2" /><Relationship Type="http://schemas.openxmlformats.org/officeDocument/2006/relationships/slide" Target="/ppt/slides/slide2.xml" Id="R1b294c02010245c1" /><Relationship Type="http://schemas.openxmlformats.org/officeDocument/2006/relationships/slide" Target="/ppt/slides/slide3.xml" Id="R07bf4b4415824f9a" /><Relationship Type="http://schemas.openxmlformats.org/officeDocument/2006/relationships/slide" Target="/ppt/slides/slide4.xml" Id="R5c1a43bb27ef4cc5" /><Relationship Type="http://schemas.openxmlformats.org/officeDocument/2006/relationships/slide" Target="/ppt/slides/slide5.xml" Id="Re751dcb34f3c4888" /><Relationship Type="http://schemas.openxmlformats.org/officeDocument/2006/relationships/slide" Target="/ppt/slides/slide6.xml" Id="Rf27cd6e04db7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c461d38e6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045eed194afb" /><Relationship Type="http://schemas.openxmlformats.org/officeDocument/2006/relationships/theme" Target="/ppt/slideMasters/theme/theme1.xml" Id="Rf208dad0784a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e045eed19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49b404f2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f19d250a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d9b94b98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ee957683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8bb69d43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1bc0d1f82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SIGVAL BERGESEN DY'S FAMILIELEGAT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SIGVAL BERGESEN DY'S FAMILIELEGAT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33 951 856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23 896 212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22 080 675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558 571 518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18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938 827 680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