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53ce32e72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a2bec87d54a54"/>
  </p:sldMasterIdLst>
  <p:sldIdLst>
    <p:sldId xmlns:r="http://schemas.openxmlformats.org/officeDocument/2006/relationships" id="256" r:id="Rfeb242376f184fc9"/>
    <p:sldId xmlns:r="http://schemas.openxmlformats.org/officeDocument/2006/relationships" id="257" r:id="Rad6b253cf0a34c7c"/>
    <p:sldId xmlns:r="http://schemas.openxmlformats.org/officeDocument/2006/relationships" id="258" r:id="Rf8d423b8a1e94356"/>
    <p:sldId xmlns:r="http://schemas.openxmlformats.org/officeDocument/2006/relationships" id="259" r:id="R45d4dfe98e1c463c"/>
    <p:sldId xmlns:r="http://schemas.openxmlformats.org/officeDocument/2006/relationships" id="260" r:id="R0ae89d67c700476e"/>
    <p:sldId xmlns:r="http://schemas.openxmlformats.org/officeDocument/2006/relationships" id="261" r:id="Re3adea70f68e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a2bec87d54a54" /><Relationship Type="http://schemas.openxmlformats.org/officeDocument/2006/relationships/slide" Target="/ppt/slides/slide1.xml" Id="Rfeb242376f184fc9" /><Relationship Type="http://schemas.openxmlformats.org/officeDocument/2006/relationships/slide" Target="/ppt/slides/slide2.xml" Id="Rad6b253cf0a34c7c" /><Relationship Type="http://schemas.openxmlformats.org/officeDocument/2006/relationships/slide" Target="/ppt/slides/slide3.xml" Id="Rf8d423b8a1e94356" /><Relationship Type="http://schemas.openxmlformats.org/officeDocument/2006/relationships/slide" Target="/ppt/slides/slide4.xml" Id="R45d4dfe98e1c463c" /><Relationship Type="http://schemas.openxmlformats.org/officeDocument/2006/relationships/slide" Target="/ppt/slides/slide5.xml" Id="R0ae89d67c700476e" /><Relationship Type="http://schemas.openxmlformats.org/officeDocument/2006/relationships/slide" Target="/ppt/slides/slide6.xml" Id="Re3adea70f68e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41102c395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4d0b6a1fa4c45" /><Relationship Type="http://schemas.openxmlformats.org/officeDocument/2006/relationships/theme" Target="/ppt/slideMasters/theme/theme1.xml" Id="Rec30e2ae34cf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4d0b6a1fa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c30df9244e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778b29d01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14ed5e94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fe5a60079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8cb4c241f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8acb23b42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SIGVAL BERGESEN DY'S FAMILIELEGAT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18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938 827 680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