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56166c703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fd2a9f05946f8"/>
  </p:sldMasterIdLst>
  <p:sldIdLst>
    <p:sldId xmlns:r="http://schemas.openxmlformats.org/officeDocument/2006/relationships" id="256" r:id="R7559f986629348c8"/>
    <p:sldId xmlns:r="http://schemas.openxmlformats.org/officeDocument/2006/relationships" id="257" r:id="Rbe5968c9d4844cc3"/>
    <p:sldId xmlns:r="http://schemas.openxmlformats.org/officeDocument/2006/relationships" id="258" r:id="R254017cf7759456d"/>
    <p:sldId xmlns:r="http://schemas.openxmlformats.org/officeDocument/2006/relationships" id="259" r:id="R30f976ef843f45fd"/>
    <p:sldId xmlns:r="http://schemas.openxmlformats.org/officeDocument/2006/relationships" id="260" r:id="R55fe305d999d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fd2a9f05946f8" /><Relationship Type="http://schemas.openxmlformats.org/officeDocument/2006/relationships/slide" Target="/ppt/slides/slide1.xml" Id="R7559f986629348c8" /><Relationship Type="http://schemas.openxmlformats.org/officeDocument/2006/relationships/slide" Target="/ppt/slides/slide2.xml" Id="Rbe5968c9d4844cc3" /><Relationship Type="http://schemas.openxmlformats.org/officeDocument/2006/relationships/slide" Target="/ppt/slides/slide3.xml" Id="R254017cf7759456d" /><Relationship Type="http://schemas.openxmlformats.org/officeDocument/2006/relationships/slide" Target="/ppt/slides/slide4.xml" Id="R30f976ef843f45fd" /><Relationship Type="http://schemas.openxmlformats.org/officeDocument/2006/relationships/slide" Target="/ppt/slides/slide5.xml" Id="R55fe305d999d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e38cf2af0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2abb9134445b" /><Relationship Type="http://schemas.openxmlformats.org/officeDocument/2006/relationships/theme" Target="/ppt/slideMasters/theme/theme1.xml" Id="R756768dafc65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42abb9134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5a4b4e0f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164b21c8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9db56aca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df4b91ecc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381f9112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SARPSBORG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Glengsgata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postmottak@sarpsborg.com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www.sarpsborg.com/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938 801 363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