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f396731a1544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439465f0314957"/>
  </p:sldMasterIdLst>
  <p:sldIdLst>
    <p:sldId xmlns:r="http://schemas.openxmlformats.org/officeDocument/2006/relationships" id="256" r:id="Rbbf80324c80d418f"/>
    <p:sldId xmlns:r="http://schemas.openxmlformats.org/officeDocument/2006/relationships" id="257" r:id="Rd2a7fe41399d4616"/>
    <p:sldId xmlns:r="http://schemas.openxmlformats.org/officeDocument/2006/relationships" id="258" r:id="R0bde1f76b2c44dca"/>
    <p:sldId xmlns:r="http://schemas.openxmlformats.org/officeDocument/2006/relationships" id="259" r:id="R937965794e274395"/>
    <p:sldId xmlns:r="http://schemas.openxmlformats.org/officeDocument/2006/relationships" id="260" r:id="Rdb8ea7b4bf8146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39465f0314957" /><Relationship Type="http://schemas.openxmlformats.org/officeDocument/2006/relationships/slide" Target="/ppt/slides/slide1.xml" Id="Rbbf80324c80d418f" /><Relationship Type="http://schemas.openxmlformats.org/officeDocument/2006/relationships/slide" Target="/ppt/slides/slide2.xml" Id="Rd2a7fe41399d4616" /><Relationship Type="http://schemas.openxmlformats.org/officeDocument/2006/relationships/slide" Target="/ppt/slides/slide3.xml" Id="R0bde1f76b2c44dca" /><Relationship Type="http://schemas.openxmlformats.org/officeDocument/2006/relationships/slide" Target="/ppt/slides/slide4.xml" Id="R937965794e274395" /><Relationship Type="http://schemas.openxmlformats.org/officeDocument/2006/relationships/slide" Target="/ppt/slides/slide5.xml" Id="Rdb8ea7b4bf8146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a3dce0e704c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1893df35a4452" /><Relationship Type="http://schemas.openxmlformats.org/officeDocument/2006/relationships/theme" Target="/ppt/slideMasters/theme/theme1.xml" Id="R5ab7dfcc5da94e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1893df35a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81ed4e55a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a91642b65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ec2ae3533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5b102f61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3b85de3a84c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 KOMMUNE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58 10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skien.postmottak@skien.kommune.no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938 759 839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