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3921704e1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5c2b4079d4ac9"/>
  </p:sldMasterIdLst>
  <p:sldIdLst>
    <p:sldId xmlns:r="http://schemas.openxmlformats.org/officeDocument/2006/relationships" id="256" r:id="R6a2d9593786b4fe2"/>
    <p:sldId xmlns:r="http://schemas.openxmlformats.org/officeDocument/2006/relationships" id="257" r:id="R1677c1d2e2ef4f13"/>
    <p:sldId xmlns:r="http://schemas.openxmlformats.org/officeDocument/2006/relationships" id="258" r:id="R6256f4c5aae34d5b"/>
    <p:sldId xmlns:r="http://schemas.openxmlformats.org/officeDocument/2006/relationships" id="259" r:id="Rf2acb7b014cb4491"/>
    <p:sldId xmlns:r="http://schemas.openxmlformats.org/officeDocument/2006/relationships" id="260" r:id="R93eb83e67776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5c2b4079d4ac9" /><Relationship Type="http://schemas.openxmlformats.org/officeDocument/2006/relationships/slide" Target="/ppt/slides/slide1.xml" Id="R6a2d9593786b4fe2" /><Relationship Type="http://schemas.openxmlformats.org/officeDocument/2006/relationships/slide" Target="/ppt/slides/slide2.xml" Id="R1677c1d2e2ef4f13" /><Relationship Type="http://schemas.openxmlformats.org/officeDocument/2006/relationships/slide" Target="/ppt/slides/slide3.xml" Id="R6256f4c5aae34d5b" /><Relationship Type="http://schemas.openxmlformats.org/officeDocument/2006/relationships/slide" Target="/ppt/slides/slide4.xml" Id="Rf2acb7b014cb4491" /><Relationship Type="http://schemas.openxmlformats.org/officeDocument/2006/relationships/slide" Target="/ppt/slides/slide5.xml" Id="R93eb83e67776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b1a804f5b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dc87d5da4f50" /><Relationship Type="http://schemas.openxmlformats.org/officeDocument/2006/relationships/theme" Target="/ppt/slideMasters/theme/theme1.xml" Id="R8340ba82b001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ddc87d5da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39186bdc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7b1ed3f7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3909f86cc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9bcbc6e5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5e8a3fdb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