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7aba6baea43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8425b1dcdc4cfd"/>
  </p:sldMasterIdLst>
  <p:sldIdLst>
    <p:sldId xmlns:r="http://schemas.openxmlformats.org/officeDocument/2006/relationships" id="256" r:id="Refe3c672591946d3"/>
    <p:sldId xmlns:r="http://schemas.openxmlformats.org/officeDocument/2006/relationships" id="257" r:id="R490135494bba467b"/>
    <p:sldId xmlns:r="http://schemas.openxmlformats.org/officeDocument/2006/relationships" id="258" r:id="R97d924cf270e446c"/>
    <p:sldId xmlns:r="http://schemas.openxmlformats.org/officeDocument/2006/relationships" id="259" r:id="R8f216b58fbd5464e"/>
    <p:sldId xmlns:r="http://schemas.openxmlformats.org/officeDocument/2006/relationships" id="260" r:id="R0280005842424e7b"/>
    <p:sldId xmlns:r="http://schemas.openxmlformats.org/officeDocument/2006/relationships" id="261" r:id="Rdf163ae209ae46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425b1dcdc4cfd" /><Relationship Type="http://schemas.openxmlformats.org/officeDocument/2006/relationships/slide" Target="/ppt/slides/slide1.xml" Id="Refe3c672591946d3" /><Relationship Type="http://schemas.openxmlformats.org/officeDocument/2006/relationships/slide" Target="/ppt/slides/slide2.xml" Id="R490135494bba467b" /><Relationship Type="http://schemas.openxmlformats.org/officeDocument/2006/relationships/slide" Target="/ppt/slides/slide3.xml" Id="R97d924cf270e446c" /><Relationship Type="http://schemas.openxmlformats.org/officeDocument/2006/relationships/slide" Target="/ppt/slides/slide4.xml" Id="R8f216b58fbd5464e" /><Relationship Type="http://schemas.openxmlformats.org/officeDocument/2006/relationships/slide" Target="/ppt/slides/slide5.xml" Id="R0280005842424e7b" /><Relationship Type="http://schemas.openxmlformats.org/officeDocument/2006/relationships/slide" Target="/ppt/slides/slide6.xml" Id="Rdf163ae209ae46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e758dcb5945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2e780b0b74c52" /><Relationship Type="http://schemas.openxmlformats.org/officeDocument/2006/relationships/theme" Target="/ppt/slideMasters/theme/theme1.xml" Id="R8580d0a9a30640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a2e780b0b74c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942739b67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de0a07fb44e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c68d31e3848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deea1ad594b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396b1fd4740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279bda67547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SJØMANNSFORBUND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Rosenkrantzgate 15-17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firmapost@sjomannsforbundet.no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www.sjomannsforbundet.no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938 709 599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