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a4474a22de4c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179d2283794fd0"/>
  </p:sldMasterIdLst>
  <p:sldIdLst>
    <p:sldId xmlns:r="http://schemas.openxmlformats.org/officeDocument/2006/relationships" id="256" r:id="R44650eebd543444a"/>
    <p:sldId xmlns:r="http://schemas.openxmlformats.org/officeDocument/2006/relationships" id="257" r:id="Rd3b03192493a40dd"/>
    <p:sldId xmlns:r="http://schemas.openxmlformats.org/officeDocument/2006/relationships" id="258" r:id="R00825cebabfa49bd"/>
    <p:sldId xmlns:r="http://schemas.openxmlformats.org/officeDocument/2006/relationships" id="259" r:id="R8b2c4abb28d744f4"/>
    <p:sldId xmlns:r="http://schemas.openxmlformats.org/officeDocument/2006/relationships" id="260" r:id="R63b6152b21304aea"/>
    <p:sldId xmlns:r="http://schemas.openxmlformats.org/officeDocument/2006/relationships" id="261" r:id="Re2fb88fc578945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179d2283794fd0" /><Relationship Type="http://schemas.openxmlformats.org/officeDocument/2006/relationships/slide" Target="/ppt/slides/slide1.xml" Id="R44650eebd543444a" /><Relationship Type="http://schemas.openxmlformats.org/officeDocument/2006/relationships/slide" Target="/ppt/slides/slide2.xml" Id="Rd3b03192493a40dd" /><Relationship Type="http://schemas.openxmlformats.org/officeDocument/2006/relationships/slide" Target="/ppt/slides/slide3.xml" Id="R00825cebabfa49bd" /><Relationship Type="http://schemas.openxmlformats.org/officeDocument/2006/relationships/slide" Target="/ppt/slides/slide4.xml" Id="R8b2c4abb28d744f4" /><Relationship Type="http://schemas.openxmlformats.org/officeDocument/2006/relationships/slide" Target="/ppt/slides/slide5.xml" Id="R63b6152b21304aea" /><Relationship Type="http://schemas.openxmlformats.org/officeDocument/2006/relationships/slide" Target="/ppt/slides/slide6.xml" Id="Re2fb88fc578945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5e188663f44f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ace0f59a94d57" /><Relationship Type="http://schemas.openxmlformats.org/officeDocument/2006/relationships/theme" Target="/ppt/slideMasters/theme/theme1.xml" Id="Ra2fbc3383de044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2ace0f59a94d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28a22beb74e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053aab9fe4b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2b79a88584d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dd5d019b94b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41d55040d41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84f5794914e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KOMMUNAL LANDSPENSJONSKASSE GJENSIDIG FORSIKRINGSSELSKAP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54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938 708 606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