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66c1dc6edf47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3b28f4173f44fe"/>
  </p:sldMasterIdLst>
  <p:sldIdLst>
    <p:sldId xmlns:r="http://schemas.openxmlformats.org/officeDocument/2006/relationships" id="256" r:id="Rd18f066021764d2e"/>
    <p:sldId xmlns:r="http://schemas.openxmlformats.org/officeDocument/2006/relationships" id="257" r:id="R33c47d29edda4c60"/>
    <p:sldId xmlns:r="http://schemas.openxmlformats.org/officeDocument/2006/relationships" id="258" r:id="R95d8b714944a4919"/>
    <p:sldId xmlns:r="http://schemas.openxmlformats.org/officeDocument/2006/relationships" id="259" r:id="Rf46b2d48ddc64b94"/>
    <p:sldId xmlns:r="http://schemas.openxmlformats.org/officeDocument/2006/relationships" id="260" r:id="Rb6708bb7b4f547fc"/>
    <p:sldId xmlns:r="http://schemas.openxmlformats.org/officeDocument/2006/relationships" id="261" r:id="R83a3699faced485e"/>
    <p:sldId xmlns:r="http://schemas.openxmlformats.org/officeDocument/2006/relationships" id="262" r:id="R11b7fb5991424d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3b28f4173f44fe" /><Relationship Type="http://schemas.openxmlformats.org/officeDocument/2006/relationships/slide" Target="/ppt/slides/slide1.xml" Id="Rd18f066021764d2e" /><Relationship Type="http://schemas.openxmlformats.org/officeDocument/2006/relationships/slide" Target="/ppt/slides/slide2.xml" Id="R33c47d29edda4c60" /><Relationship Type="http://schemas.openxmlformats.org/officeDocument/2006/relationships/slide" Target="/ppt/slides/slide3.xml" Id="R95d8b714944a4919" /><Relationship Type="http://schemas.openxmlformats.org/officeDocument/2006/relationships/slide" Target="/ppt/slides/slide4.xml" Id="Rf46b2d48ddc64b94" /><Relationship Type="http://schemas.openxmlformats.org/officeDocument/2006/relationships/slide" Target="/ppt/slides/slide5.xml" Id="Rb6708bb7b4f547fc" /><Relationship Type="http://schemas.openxmlformats.org/officeDocument/2006/relationships/slide" Target="/ppt/slides/slide6.xml" Id="R83a3699faced485e" /><Relationship Type="http://schemas.openxmlformats.org/officeDocument/2006/relationships/slide" Target="/ppt/slides/slide7.xml" Id="R11b7fb5991424d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be258667e745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4148feb0a4b76" /><Relationship Type="http://schemas.openxmlformats.org/officeDocument/2006/relationships/theme" Target="/ppt/slideMasters/theme/theme1.xml" Id="R1d6f7199e27045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b4148feb0a4b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bae1d911d4f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49f9ea32d4a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32a151da145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13ce6966749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7e4e146124d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8161c5a0541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32c37ec6140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ADB-SENTERET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ADB-SENTERET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11 438 873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842 434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822 595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4 682 926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8 525 960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SIRI BEATE  –  86,6 %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ADB-SENTERET AS  –  13,4 %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27 17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post@adb-senteret.no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www.adb-senteret.no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938 683 913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