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ef4ac4560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d1d7fc6ee4168"/>
  </p:sldMasterIdLst>
  <p:sldIdLst>
    <p:sldId xmlns:r="http://schemas.openxmlformats.org/officeDocument/2006/relationships" id="256" r:id="R7b479a6092bb44b3"/>
    <p:sldId xmlns:r="http://schemas.openxmlformats.org/officeDocument/2006/relationships" id="257" r:id="R04f739393d154623"/>
    <p:sldId xmlns:r="http://schemas.openxmlformats.org/officeDocument/2006/relationships" id="258" r:id="R8935f78a9da14e43"/>
    <p:sldId xmlns:r="http://schemas.openxmlformats.org/officeDocument/2006/relationships" id="259" r:id="R3e161f2335aa4003"/>
    <p:sldId xmlns:r="http://schemas.openxmlformats.org/officeDocument/2006/relationships" id="260" r:id="Rebfa42733bf54eb6"/>
    <p:sldId xmlns:r="http://schemas.openxmlformats.org/officeDocument/2006/relationships" id="261" r:id="Ra86850cc71f5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d1d7fc6ee4168" /><Relationship Type="http://schemas.openxmlformats.org/officeDocument/2006/relationships/slide" Target="/ppt/slides/slide1.xml" Id="R7b479a6092bb44b3" /><Relationship Type="http://schemas.openxmlformats.org/officeDocument/2006/relationships/slide" Target="/ppt/slides/slide2.xml" Id="R04f739393d154623" /><Relationship Type="http://schemas.openxmlformats.org/officeDocument/2006/relationships/slide" Target="/ppt/slides/slide3.xml" Id="R8935f78a9da14e43" /><Relationship Type="http://schemas.openxmlformats.org/officeDocument/2006/relationships/slide" Target="/ppt/slides/slide4.xml" Id="R3e161f2335aa4003" /><Relationship Type="http://schemas.openxmlformats.org/officeDocument/2006/relationships/slide" Target="/ppt/slides/slide5.xml" Id="Rebfa42733bf54eb6" /><Relationship Type="http://schemas.openxmlformats.org/officeDocument/2006/relationships/slide" Target="/ppt/slides/slide6.xml" Id="Ra86850cc71f5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f2c27011e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9851eae4470e" /><Relationship Type="http://schemas.openxmlformats.org/officeDocument/2006/relationships/theme" Target="/ppt/slideMasters/theme/theme1.xml" Id="Rc36e2c4c2a1d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09851eae4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e5d273fe6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600fd0c0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1e5d8283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bf2d7aefb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b301d481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2e861a66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