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9aa40c839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340e966ce4b93"/>
  </p:sldMasterIdLst>
  <p:sldIdLst>
    <p:sldId xmlns:r="http://schemas.openxmlformats.org/officeDocument/2006/relationships" id="256" r:id="R6f57db0a0a83431b"/>
    <p:sldId xmlns:r="http://schemas.openxmlformats.org/officeDocument/2006/relationships" id="257" r:id="Rf077bead13a548b9"/>
    <p:sldId xmlns:r="http://schemas.openxmlformats.org/officeDocument/2006/relationships" id="258" r:id="Ra80e83f1eda44206"/>
    <p:sldId xmlns:r="http://schemas.openxmlformats.org/officeDocument/2006/relationships" id="259" r:id="Rdf7d47a781f3483d"/>
    <p:sldId xmlns:r="http://schemas.openxmlformats.org/officeDocument/2006/relationships" id="260" r:id="R49b056673f1349f5"/>
    <p:sldId xmlns:r="http://schemas.openxmlformats.org/officeDocument/2006/relationships" id="261" r:id="Rd31167e73c48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340e966ce4b93" /><Relationship Type="http://schemas.openxmlformats.org/officeDocument/2006/relationships/slide" Target="/ppt/slides/slide1.xml" Id="R6f57db0a0a83431b" /><Relationship Type="http://schemas.openxmlformats.org/officeDocument/2006/relationships/slide" Target="/ppt/slides/slide2.xml" Id="Rf077bead13a548b9" /><Relationship Type="http://schemas.openxmlformats.org/officeDocument/2006/relationships/slide" Target="/ppt/slides/slide3.xml" Id="Ra80e83f1eda44206" /><Relationship Type="http://schemas.openxmlformats.org/officeDocument/2006/relationships/slide" Target="/ppt/slides/slide4.xml" Id="Rdf7d47a781f3483d" /><Relationship Type="http://schemas.openxmlformats.org/officeDocument/2006/relationships/slide" Target="/ppt/slides/slide5.xml" Id="R49b056673f1349f5" /><Relationship Type="http://schemas.openxmlformats.org/officeDocument/2006/relationships/slide" Target="/ppt/slides/slide6.xml" Id="Rd31167e73c48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ed4b239f2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0a68efc04612" /><Relationship Type="http://schemas.openxmlformats.org/officeDocument/2006/relationships/theme" Target="/ppt/slideMasters/theme/theme1.xml" Id="R3e4aa33dfb2c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e0a68efc046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bb682e0b40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0e75194c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78b2e9d0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f64f09a9e45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01c519148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bc3c20c31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−38 399 052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565 764 322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3 391 087 432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3 447 846 422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938 651 728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</a:t>
            </a:r>
          </a:p>
        </p:txBody>
      </p:sp>
    </p:spTree>
  </p:cSld>
  <p:clrMapOvr>
    <a:masterClrMapping xmlns:a="http://schemas.openxmlformats.org/drawingml/2006/main"/>
  </p:clrMapOvr>
</p:sld>
</file>