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b3b8657dfe4f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f4e40aa7348ae"/>
  </p:sldMasterIdLst>
  <p:sldIdLst>
    <p:sldId xmlns:r="http://schemas.openxmlformats.org/officeDocument/2006/relationships" id="256" r:id="R84a7bfef28a147b5"/>
    <p:sldId xmlns:r="http://schemas.openxmlformats.org/officeDocument/2006/relationships" id="257" r:id="Rc1e09091a1124111"/>
    <p:sldId xmlns:r="http://schemas.openxmlformats.org/officeDocument/2006/relationships" id="258" r:id="Ra5203ea66ab04538"/>
    <p:sldId xmlns:r="http://schemas.openxmlformats.org/officeDocument/2006/relationships" id="259" r:id="R4164840b030c44e6"/>
    <p:sldId xmlns:r="http://schemas.openxmlformats.org/officeDocument/2006/relationships" id="260" r:id="Rb73703007dde41d7"/>
    <p:sldId xmlns:r="http://schemas.openxmlformats.org/officeDocument/2006/relationships" id="261" r:id="R61dfa6a5ce114d82"/>
    <p:sldId xmlns:r="http://schemas.openxmlformats.org/officeDocument/2006/relationships" id="262" r:id="R45092c7a6d52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f4e40aa7348ae" /><Relationship Type="http://schemas.openxmlformats.org/officeDocument/2006/relationships/slide" Target="/ppt/slides/slide1.xml" Id="R84a7bfef28a147b5" /><Relationship Type="http://schemas.openxmlformats.org/officeDocument/2006/relationships/slide" Target="/ppt/slides/slide2.xml" Id="Rc1e09091a1124111" /><Relationship Type="http://schemas.openxmlformats.org/officeDocument/2006/relationships/slide" Target="/ppt/slides/slide3.xml" Id="Ra5203ea66ab04538" /><Relationship Type="http://schemas.openxmlformats.org/officeDocument/2006/relationships/slide" Target="/ppt/slides/slide4.xml" Id="R4164840b030c44e6" /><Relationship Type="http://schemas.openxmlformats.org/officeDocument/2006/relationships/slide" Target="/ppt/slides/slide5.xml" Id="Rb73703007dde41d7" /><Relationship Type="http://schemas.openxmlformats.org/officeDocument/2006/relationships/slide" Target="/ppt/slides/slide6.xml" Id="R61dfa6a5ce114d82" /><Relationship Type="http://schemas.openxmlformats.org/officeDocument/2006/relationships/slide" Target="/ppt/slides/slide7.xml" Id="R45092c7a6d52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907f5f7c947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c965a52524bd8" /><Relationship Type="http://schemas.openxmlformats.org/officeDocument/2006/relationships/theme" Target="/ppt/slideMasters/theme/theme1.xml" Id="R224a42f6181a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2c965a5252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99868135d46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1b5ef90be4b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aa61a007a46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991fffb8c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b80c6466f47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9f4cd672142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f51f892764f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KINESISK NORSK HANDELSSELSKAP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KINESISK NORSK HANDELSSELSKAP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880 812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9 948 759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9 953 845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KOLLSTRØM  –  64,0 %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KOLLSTRØM  –  36,0 %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Auens vei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938 584 958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KINESISK NORSK HANDELSSELSKAP AS</a:t>
            </a:r>
          </a:p>
        </p:txBody>
      </p:sp>
    </p:spTree>
  </p:cSld>
  <p:clrMapOvr>
    <a:masterClrMapping xmlns:a="http://schemas.openxmlformats.org/drawingml/2006/main"/>
  </p:clrMapOvr>
</p:sld>
</file>