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75fc53660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31d53d0cf455a"/>
  </p:sldMasterIdLst>
  <p:sldIdLst>
    <p:sldId xmlns:r="http://schemas.openxmlformats.org/officeDocument/2006/relationships" id="256" r:id="Rc9e4956745274ec2"/>
    <p:sldId xmlns:r="http://schemas.openxmlformats.org/officeDocument/2006/relationships" id="257" r:id="Rc26f00c1f84d46bd"/>
    <p:sldId xmlns:r="http://schemas.openxmlformats.org/officeDocument/2006/relationships" id="258" r:id="R9579f1141bcf4e9c"/>
    <p:sldId xmlns:r="http://schemas.openxmlformats.org/officeDocument/2006/relationships" id="259" r:id="R62f7831fb02e4649"/>
    <p:sldId xmlns:r="http://schemas.openxmlformats.org/officeDocument/2006/relationships" id="260" r:id="R479fb68f1bdd4d8e"/>
    <p:sldId xmlns:r="http://schemas.openxmlformats.org/officeDocument/2006/relationships" id="261" r:id="R0abea4fd58e0468d"/>
    <p:sldId xmlns:r="http://schemas.openxmlformats.org/officeDocument/2006/relationships" id="262" r:id="Rf9a95caa007d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31d53d0cf455a" /><Relationship Type="http://schemas.openxmlformats.org/officeDocument/2006/relationships/slide" Target="/ppt/slides/slide1.xml" Id="Rc9e4956745274ec2" /><Relationship Type="http://schemas.openxmlformats.org/officeDocument/2006/relationships/slide" Target="/ppt/slides/slide2.xml" Id="Rc26f00c1f84d46bd" /><Relationship Type="http://schemas.openxmlformats.org/officeDocument/2006/relationships/slide" Target="/ppt/slides/slide3.xml" Id="R9579f1141bcf4e9c" /><Relationship Type="http://schemas.openxmlformats.org/officeDocument/2006/relationships/slide" Target="/ppt/slides/slide4.xml" Id="R62f7831fb02e4649" /><Relationship Type="http://schemas.openxmlformats.org/officeDocument/2006/relationships/slide" Target="/ppt/slides/slide5.xml" Id="R479fb68f1bdd4d8e" /><Relationship Type="http://schemas.openxmlformats.org/officeDocument/2006/relationships/slide" Target="/ppt/slides/slide6.xml" Id="R0abea4fd58e0468d" /><Relationship Type="http://schemas.openxmlformats.org/officeDocument/2006/relationships/slide" Target="/ppt/slides/slide7.xml" Id="Rf9a95caa007d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a9e99022d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066ac14b5444d" /><Relationship Type="http://schemas.openxmlformats.org/officeDocument/2006/relationships/theme" Target="/ppt/slideMasters/theme/theme1.xml" Id="R9a4490e8130d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c066ac14b5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fa9e00f4e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ee9b6f46a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82828a410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ec67dd5d04b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6e170d786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df8a65a584a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182900387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MAGNETEN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MAGNETEN MAT AS ble etablert [år] og holder til i Finnås.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22 702 285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1 097 058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2 712 314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8 342 924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MAGNETEN MAT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joker.finnas@ngbutikk.net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938 563 888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MAGNETEN MAT AS</a:t>
            </a:r>
          </a:p>
        </p:txBody>
      </p:sp>
    </p:spTree>
  </p:cSld>
  <p:clrMapOvr>
    <a:masterClrMapping xmlns:a="http://schemas.openxmlformats.org/drawingml/2006/main"/>
  </p:clrMapOvr>
</p:sld>
</file>