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7207cface640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a8c3bbcb504537"/>
  </p:sldMasterIdLst>
  <p:sldIdLst>
    <p:sldId xmlns:r="http://schemas.openxmlformats.org/officeDocument/2006/relationships" id="256" r:id="Ra988ccdc7a584ebf"/>
    <p:sldId xmlns:r="http://schemas.openxmlformats.org/officeDocument/2006/relationships" id="257" r:id="R15669b63bcc44073"/>
    <p:sldId xmlns:r="http://schemas.openxmlformats.org/officeDocument/2006/relationships" id="258" r:id="Rbd1853bc146a488d"/>
    <p:sldId xmlns:r="http://schemas.openxmlformats.org/officeDocument/2006/relationships" id="259" r:id="R4d4aa86021484987"/>
    <p:sldId xmlns:r="http://schemas.openxmlformats.org/officeDocument/2006/relationships" id="260" r:id="R6ba879c9e0ba4505"/>
    <p:sldId xmlns:r="http://schemas.openxmlformats.org/officeDocument/2006/relationships" id="261" r:id="R95ab07eacd7b43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a8c3bbcb504537" /><Relationship Type="http://schemas.openxmlformats.org/officeDocument/2006/relationships/slide" Target="/ppt/slides/slide1.xml" Id="Ra988ccdc7a584ebf" /><Relationship Type="http://schemas.openxmlformats.org/officeDocument/2006/relationships/slide" Target="/ppt/slides/slide2.xml" Id="R15669b63bcc44073" /><Relationship Type="http://schemas.openxmlformats.org/officeDocument/2006/relationships/slide" Target="/ppt/slides/slide3.xml" Id="Rbd1853bc146a488d" /><Relationship Type="http://schemas.openxmlformats.org/officeDocument/2006/relationships/slide" Target="/ppt/slides/slide4.xml" Id="R4d4aa86021484987" /><Relationship Type="http://schemas.openxmlformats.org/officeDocument/2006/relationships/slide" Target="/ppt/slides/slide5.xml" Id="R6ba879c9e0ba4505" /><Relationship Type="http://schemas.openxmlformats.org/officeDocument/2006/relationships/slide" Target="/ppt/slides/slide6.xml" Id="R95ab07eacd7b43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26234ac2cf4a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b40dd734f24e39" /><Relationship Type="http://schemas.openxmlformats.org/officeDocument/2006/relationships/theme" Target="/ppt/slideMasters/theme/theme1.xml" Id="R6119d581b09b49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b40dd734f24e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940382f8f4e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19eb554bac4f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8a43a093f247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3d6a9d32a4e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c48d018a2b47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b73745afdf4c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SJØMANNSKIRKEN - NORSK KIRKE I UTLANDET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SJØMANNSKIRKEN - NORSK KIRKE I UTLANDET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SJØMANNSKIRKEN - NORSK KIRKE I UTLANDET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SJØMANNSKIRKEN - NORSK KIRKE I UTLANDET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SJØMANNSKIRKEN - NORSK KIRKE I UTLANDET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SJØMANNSKIRKEN - NORSK KIRKE I UTLANDET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190 198 000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−2 117 000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1 778 000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119 788 000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147 328 000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SJØMANNSKIRKEN - NORSK KIRKE I UTLANDET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Nordnes, Strandgaten 198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5004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55 22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info@sjomannskirken.no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www.sjomannskirken.no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938 555 222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SJØMANNSKIRKEN - NORSK KIRKE I UTLANDET</a:t>
            </a:r>
          </a:p>
        </p:txBody>
      </p:sp>
    </p:spTree>
  </p:cSld>
  <p:clrMapOvr>
    <a:masterClrMapping xmlns:a="http://schemas.openxmlformats.org/drawingml/2006/main"/>
  </p:clrMapOvr>
</p:sld>
</file>