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7ed0010e5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7478106e34692"/>
  </p:sldMasterIdLst>
  <p:sldIdLst>
    <p:sldId xmlns:r="http://schemas.openxmlformats.org/officeDocument/2006/relationships" id="256" r:id="R529aa7686bd84fa0"/>
    <p:sldId xmlns:r="http://schemas.openxmlformats.org/officeDocument/2006/relationships" id="257" r:id="Re3d59d6e7e4c4ce1"/>
    <p:sldId xmlns:r="http://schemas.openxmlformats.org/officeDocument/2006/relationships" id="258" r:id="R0234218a6c7746fd"/>
    <p:sldId xmlns:r="http://schemas.openxmlformats.org/officeDocument/2006/relationships" id="259" r:id="Ref48cb93481c4510"/>
    <p:sldId xmlns:r="http://schemas.openxmlformats.org/officeDocument/2006/relationships" id="260" r:id="Re8a978993638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7478106e34692" /><Relationship Type="http://schemas.openxmlformats.org/officeDocument/2006/relationships/slide" Target="/ppt/slides/slide1.xml" Id="R529aa7686bd84fa0" /><Relationship Type="http://schemas.openxmlformats.org/officeDocument/2006/relationships/slide" Target="/ppt/slides/slide2.xml" Id="Re3d59d6e7e4c4ce1" /><Relationship Type="http://schemas.openxmlformats.org/officeDocument/2006/relationships/slide" Target="/ppt/slides/slide3.xml" Id="R0234218a6c7746fd" /><Relationship Type="http://schemas.openxmlformats.org/officeDocument/2006/relationships/slide" Target="/ppt/slides/slide4.xml" Id="Ref48cb93481c4510" /><Relationship Type="http://schemas.openxmlformats.org/officeDocument/2006/relationships/slide" Target="/ppt/slides/slide5.xml" Id="Re8a978993638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b4b8b0374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64e4df6b84116" /><Relationship Type="http://schemas.openxmlformats.org/officeDocument/2006/relationships/theme" Target="/ppt/slideMasters/theme/theme1.xml" Id="R5966a182c3dd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64e4df6b8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d932ccd3a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9fbeca2f4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1ee6bba75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e684a13a5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dd4c6d8f0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KOMMUNALE PENSJONSKASSE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