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c47eaea2f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8930abdbc429f"/>
  </p:sldMasterIdLst>
  <p:sldIdLst>
    <p:sldId xmlns:r="http://schemas.openxmlformats.org/officeDocument/2006/relationships" id="256" r:id="Rcf6b13d289a94ecd"/>
    <p:sldId xmlns:r="http://schemas.openxmlformats.org/officeDocument/2006/relationships" id="257" r:id="Re49341c9788d42aa"/>
    <p:sldId xmlns:r="http://schemas.openxmlformats.org/officeDocument/2006/relationships" id="258" r:id="Rff17d420a1dd44ab"/>
    <p:sldId xmlns:r="http://schemas.openxmlformats.org/officeDocument/2006/relationships" id="259" r:id="R44c8a4870870416b"/>
    <p:sldId xmlns:r="http://schemas.openxmlformats.org/officeDocument/2006/relationships" id="260" r:id="R2ca1884d792d4e4a"/>
    <p:sldId xmlns:r="http://schemas.openxmlformats.org/officeDocument/2006/relationships" id="261" r:id="R07b29a0f946e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8930abdbc429f" /><Relationship Type="http://schemas.openxmlformats.org/officeDocument/2006/relationships/slide" Target="/ppt/slides/slide1.xml" Id="Rcf6b13d289a94ecd" /><Relationship Type="http://schemas.openxmlformats.org/officeDocument/2006/relationships/slide" Target="/ppt/slides/slide2.xml" Id="Re49341c9788d42aa" /><Relationship Type="http://schemas.openxmlformats.org/officeDocument/2006/relationships/slide" Target="/ppt/slides/slide3.xml" Id="Rff17d420a1dd44ab" /><Relationship Type="http://schemas.openxmlformats.org/officeDocument/2006/relationships/slide" Target="/ppt/slides/slide4.xml" Id="R44c8a4870870416b" /><Relationship Type="http://schemas.openxmlformats.org/officeDocument/2006/relationships/slide" Target="/ppt/slides/slide5.xml" Id="R2ca1884d792d4e4a" /><Relationship Type="http://schemas.openxmlformats.org/officeDocument/2006/relationships/slide" Target="/ppt/slides/slide6.xml" Id="R07b29a0f946e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e8a7e9449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47dd6e13547a0" /><Relationship Type="http://schemas.openxmlformats.org/officeDocument/2006/relationships/theme" Target="/ppt/slideMasters/theme/theme1.xml" Id="R94695d1b349d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47dd6e135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31edb9351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678443e5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4140128f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f4b42da2f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1e88aad34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0876ef99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