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a1dced4ab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a99fc37614ea1"/>
  </p:sldMasterIdLst>
  <p:sldIdLst>
    <p:sldId xmlns:r="http://schemas.openxmlformats.org/officeDocument/2006/relationships" id="256" r:id="Rcce29da0146c406f"/>
    <p:sldId xmlns:r="http://schemas.openxmlformats.org/officeDocument/2006/relationships" id="257" r:id="R28c288ef6da945c8"/>
    <p:sldId xmlns:r="http://schemas.openxmlformats.org/officeDocument/2006/relationships" id="258" r:id="R8b2d9d141d0a4f0b"/>
    <p:sldId xmlns:r="http://schemas.openxmlformats.org/officeDocument/2006/relationships" id="259" r:id="R5ae3658ee900451e"/>
    <p:sldId xmlns:r="http://schemas.openxmlformats.org/officeDocument/2006/relationships" id="260" r:id="Rec316eca21e14da2"/>
    <p:sldId xmlns:r="http://schemas.openxmlformats.org/officeDocument/2006/relationships" id="261" r:id="R3b91d3209b7b4528"/>
    <p:sldId xmlns:r="http://schemas.openxmlformats.org/officeDocument/2006/relationships" id="262" r:id="Rcc32822d91f5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a99fc37614ea1" /><Relationship Type="http://schemas.openxmlformats.org/officeDocument/2006/relationships/slide" Target="/ppt/slides/slide1.xml" Id="Rcce29da0146c406f" /><Relationship Type="http://schemas.openxmlformats.org/officeDocument/2006/relationships/slide" Target="/ppt/slides/slide2.xml" Id="R28c288ef6da945c8" /><Relationship Type="http://schemas.openxmlformats.org/officeDocument/2006/relationships/slide" Target="/ppt/slides/slide3.xml" Id="R8b2d9d141d0a4f0b" /><Relationship Type="http://schemas.openxmlformats.org/officeDocument/2006/relationships/slide" Target="/ppt/slides/slide4.xml" Id="R5ae3658ee900451e" /><Relationship Type="http://schemas.openxmlformats.org/officeDocument/2006/relationships/slide" Target="/ppt/slides/slide5.xml" Id="Rec316eca21e14da2" /><Relationship Type="http://schemas.openxmlformats.org/officeDocument/2006/relationships/slide" Target="/ppt/slides/slide6.xml" Id="R3b91d3209b7b4528" /><Relationship Type="http://schemas.openxmlformats.org/officeDocument/2006/relationships/slide" Target="/ppt/slides/slide7.xml" Id="Rcc32822d91f5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677e9dc8f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a1404111347db" /><Relationship Type="http://schemas.openxmlformats.org/officeDocument/2006/relationships/theme" Target="/ppt/slideMasters/theme/theme1.xml" Id="R2ed20f1e2fb4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a14041113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2fba0fa8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c1868a6d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d3f67de91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b94a7e50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ff90fe409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7f1933cb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125a29a84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SJØMO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CATHERINE JOHNSEN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