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6eac6c83a85418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f59138977545f0"/>
  </p:sldMasterIdLst>
  <p:sldIdLst>
    <p:sldId xmlns:r="http://schemas.openxmlformats.org/officeDocument/2006/relationships" id="256" r:id="R377e515656b24a41"/>
    <p:sldId xmlns:r="http://schemas.openxmlformats.org/officeDocument/2006/relationships" id="257" r:id="R9860487192bc424f"/>
    <p:sldId xmlns:r="http://schemas.openxmlformats.org/officeDocument/2006/relationships" id="258" r:id="R162bd8a24e4442e2"/>
    <p:sldId xmlns:r="http://schemas.openxmlformats.org/officeDocument/2006/relationships" id="259" r:id="R65e6a344ad504e84"/>
    <p:sldId xmlns:r="http://schemas.openxmlformats.org/officeDocument/2006/relationships" id="260" r:id="R0aa40656af8845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f59138977545f0" /><Relationship Type="http://schemas.openxmlformats.org/officeDocument/2006/relationships/slide" Target="/ppt/slides/slide1.xml" Id="R377e515656b24a41" /><Relationship Type="http://schemas.openxmlformats.org/officeDocument/2006/relationships/slide" Target="/ppt/slides/slide2.xml" Id="R9860487192bc424f" /><Relationship Type="http://schemas.openxmlformats.org/officeDocument/2006/relationships/slide" Target="/ppt/slides/slide3.xml" Id="R162bd8a24e4442e2" /><Relationship Type="http://schemas.openxmlformats.org/officeDocument/2006/relationships/slide" Target="/ppt/slides/slide4.xml" Id="R65e6a344ad504e84" /><Relationship Type="http://schemas.openxmlformats.org/officeDocument/2006/relationships/slide" Target="/ppt/slides/slide5.xml" Id="R0aa40656af8845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442d9516484f0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69d3f3cc8e40af" /><Relationship Type="http://schemas.openxmlformats.org/officeDocument/2006/relationships/theme" Target="/ppt/slideMasters/theme/theme1.xml" Id="R65507e2a6a1847f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269d3f3cc8e40a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3d1cc9716470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459f7017e743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357e48f4b147b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92888dcdd4f2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e18e00afcc44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NORDKAPP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NORDKAPP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NORDKAPP KOMMUNE ble etablert [år] og holder til i Honningsvåg.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NORDKAPP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NORDKAPP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NORDKAPP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Rådhusgata 12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9750 Honningsvåg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09750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postmottak@nordkapp.kommune.no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www.nordkapp.kommune.no/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938 469 415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NORDKAPP KOMMUNE</a:t>
            </a:r>
          </a:p>
        </p:txBody>
      </p:sp>
    </p:spTree>
  </p:cSld>
  <p:clrMapOvr>
    <a:masterClrMapping xmlns:a="http://schemas.openxmlformats.org/drawingml/2006/main"/>
  </p:clrMapOvr>
</p:sld>
</file>