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2d0a508fb540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ec1f53f85a4508"/>
  </p:sldMasterIdLst>
  <p:sldIdLst>
    <p:sldId xmlns:r="http://schemas.openxmlformats.org/officeDocument/2006/relationships" id="256" r:id="Rb8b7737b20d94d2d"/>
    <p:sldId xmlns:r="http://schemas.openxmlformats.org/officeDocument/2006/relationships" id="257" r:id="Re2aec5c884004316"/>
    <p:sldId xmlns:r="http://schemas.openxmlformats.org/officeDocument/2006/relationships" id="258" r:id="Ra1480ec87bae47f9"/>
    <p:sldId xmlns:r="http://schemas.openxmlformats.org/officeDocument/2006/relationships" id="259" r:id="R9b4b025fa9ea4459"/>
    <p:sldId xmlns:r="http://schemas.openxmlformats.org/officeDocument/2006/relationships" id="260" r:id="R95f11997d2fe4e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ec1f53f85a4508" /><Relationship Type="http://schemas.openxmlformats.org/officeDocument/2006/relationships/slide" Target="/ppt/slides/slide1.xml" Id="Rb8b7737b20d94d2d" /><Relationship Type="http://schemas.openxmlformats.org/officeDocument/2006/relationships/slide" Target="/ppt/slides/slide2.xml" Id="Re2aec5c884004316" /><Relationship Type="http://schemas.openxmlformats.org/officeDocument/2006/relationships/slide" Target="/ppt/slides/slide3.xml" Id="Ra1480ec87bae47f9" /><Relationship Type="http://schemas.openxmlformats.org/officeDocument/2006/relationships/slide" Target="/ppt/slides/slide4.xml" Id="R9b4b025fa9ea4459" /><Relationship Type="http://schemas.openxmlformats.org/officeDocument/2006/relationships/slide" Target="/ppt/slides/slide5.xml" Id="R95f11997d2fe4e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907e9cf2574f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264dfba4147e9" /><Relationship Type="http://schemas.openxmlformats.org/officeDocument/2006/relationships/theme" Target="/ppt/slideMasters/theme/theme1.xml" Id="R47aaf83425744e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0264dfba4147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d8f0a7b6547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a8916c2c94b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b9fd20ff654c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df1e70f9842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82bbb8c364c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MP PENSJON PK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 PENSJON PK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MP PENSJON PK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 PENSJON PK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 PENSJON PK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 PENSJON PK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Lakkegata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40 48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firmapost@meipen.no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www.mppensjon.no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938 465 606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 PENSJON PK</a:t>
            </a:r>
          </a:p>
        </p:txBody>
      </p:sp>
    </p:spTree>
  </p:cSld>
  <p:clrMapOvr>
    <a:masterClrMapping xmlns:a="http://schemas.openxmlformats.org/drawingml/2006/main"/>
  </p:clrMapOvr>
</p:sld>
</file>