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8e0cc45c1f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07e6d9609b4f34"/>
  </p:sldMasterIdLst>
  <p:sldIdLst>
    <p:sldId xmlns:r="http://schemas.openxmlformats.org/officeDocument/2006/relationships" id="256" r:id="R37abdf1f26b047f9"/>
    <p:sldId xmlns:r="http://schemas.openxmlformats.org/officeDocument/2006/relationships" id="257" r:id="R05602373d13b4760"/>
    <p:sldId xmlns:r="http://schemas.openxmlformats.org/officeDocument/2006/relationships" id="258" r:id="R5df6d3f271bb4519"/>
    <p:sldId xmlns:r="http://schemas.openxmlformats.org/officeDocument/2006/relationships" id="259" r:id="R44f09c7aa68b43b2"/>
    <p:sldId xmlns:r="http://schemas.openxmlformats.org/officeDocument/2006/relationships" id="260" r:id="Re99f3e7108204f45"/>
    <p:sldId xmlns:r="http://schemas.openxmlformats.org/officeDocument/2006/relationships" id="261" r:id="R6697bc25b4f94e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07e6d9609b4f34" /><Relationship Type="http://schemas.openxmlformats.org/officeDocument/2006/relationships/slide" Target="/ppt/slides/slide1.xml" Id="R37abdf1f26b047f9" /><Relationship Type="http://schemas.openxmlformats.org/officeDocument/2006/relationships/slide" Target="/ppt/slides/slide2.xml" Id="R05602373d13b4760" /><Relationship Type="http://schemas.openxmlformats.org/officeDocument/2006/relationships/slide" Target="/ppt/slides/slide3.xml" Id="R5df6d3f271bb4519" /><Relationship Type="http://schemas.openxmlformats.org/officeDocument/2006/relationships/slide" Target="/ppt/slides/slide4.xml" Id="R44f09c7aa68b43b2" /><Relationship Type="http://schemas.openxmlformats.org/officeDocument/2006/relationships/slide" Target="/ppt/slides/slide5.xml" Id="Re99f3e7108204f45" /><Relationship Type="http://schemas.openxmlformats.org/officeDocument/2006/relationships/slide" Target="/ppt/slides/slide6.xml" Id="R6697bc25b4f94e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523059d27347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31c94e99c46f6" /><Relationship Type="http://schemas.openxmlformats.org/officeDocument/2006/relationships/theme" Target="/ppt/slideMasters/theme/theme1.xml" Id="R32ff7f85821a46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31c94e99c46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02324f55e47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87f7bcd4040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be0910e2f43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2dd6b824f40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83be24df24c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0aac713d4c44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 PENSJON PK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Lakkegata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48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firmapost@meipen.no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www.mppensjon.no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938 465 606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 PENSJON PK</a:t>
            </a:r>
          </a:p>
        </p:txBody>
      </p:sp>
    </p:spTree>
  </p:cSld>
  <p:clrMapOvr>
    <a:masterClrMapping xmlns:a="http://schemas.openxmlformats.org/drawingml/2006/main"/>
  </p:clrMapOvr>
</p:sld>
</file>