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9bc3430465c419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f3a26f36184691"/>
  </p:sldMasterIdLst>
  <p:sldIdLst>
    <p:sldId xmlns:r="http://schemas.openxmlformats.org/officeDocument/2006/relationships" id="256" r:id="R6016127388bd40ec"/>
    <p:sldId xmlns:r="http://schemas.openxmlformats.org/officeDocument/2006/relationships" id="257" r:id="R21f3949456c0425f"/>
    <p:sldId xmlns:r="http://schemas.openxmlformats.org/officeDocument/2006/relationships" id="258" r:id="Rf14c945271e24dfc"/>
    <p:sldId xmlns:r="http://schemas.openxmlformats.org/officeDocument/2006/relationships" id="259" r:id="Rcaf33d9b34564393"/>
    <p:sldId xmlns:r="http://schemas.openxmlformats.org/officeDocument/2006/relationships" id="260" r:id="R8f916d285dd541c4"/>
    <p:sldId xmlns:r="http://schemas.openxmlformats.org/officeDocument/2006/relationships" id="261" r:id="Ra1fb949af0f64c12"/>
    <p:sldId xmlns:r="http://schemas.openxmlformats.org/officeDocument/2006/relationships" id="262" r:id="Rfcb9695501ff484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f3a26f36184691" /><Relationship Type="http://schemas.openxmlformats.org/officeDocument/2006/relationships/slide" Target="/ppt/slides/slide1.xml" Id="R6016127388bd40ec" /><Relationship Type="http://schemas.openxmlformats.org/officeDocument/2006/relationships/slide" Target="/ppt/slides/slide2.xml" Id="R21f3949456c0425f" /><Relationship Type="http://schemas.openxmlformats.org/officeDocument/2006/relationships/slide" Target="/ppt/slides/slide3.xml" Id="Rf14c945271e24dfc" /><Relationship Type="http://schemas.openxmlformats.org/officeDocument/2006/relationships/slide" Target="/ppt/slides/slide4.xml" Id="Rcaf33d9b34564393" /><Relationship Type="http://schemas.openxmlformats.org/officeDocument/2006/relationships/slide" Target="/ppt/slides/slide5.xml" Id="R8f916d285dd541c4" /><Relationship Type="http://schemas.openxmlformats.org/officeDocument/2006/relationships/slide" Target="/ppt/slides/slide6.xml" Id="Ra1fb949af0f64c12" /><Relationship Type="http://schemas.openxmlformats.org/officeDocument/2006/relationships/slide" Target="/ppt/slides/slide7.xml" Id="Rfcb9695501ff484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9082801e134a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55971d6904110" /><Relationship Type="http://schemas.openxmlformats.org/officeDocument/2006/relationships/theme" Target="/ppt/slideMasters/theme/theme1.xml" Id="R2bdeb4c6eaa141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655971d69041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63f370109a40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1a2028d0ab45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a33620c14d41f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2f5925336049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2e2107fdd47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03892c58948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520c4c153642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SOHL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955 716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926 373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3 690 570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48 136 349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48 674 141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GLENN LYNGSTAD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KENNETH LYNGSTAD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LYNGSTAD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Nøttelivegen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 816188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938 458 499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SOHL AS</a:t>
            </a:r>
          </a:p>
        </p:txBody>
      </p:sp>
    </p:spTree>
  </p:cSld>
  <p:clrMapOvr>
    <a:masterClrMapping xmlns:a="http://schemas.openxmlformats.org/drawingml/2006/main"/>
  </p:clrMapOvr>
</p:sld>
</file>