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d88775d48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f655b33dd4105"/>
  </p:sldMasterIdLst>
  <p:sldIdLst>
    <p:sldId xmlns:r="http://schemas.openxmlformats.org/officeDocument/2006/relationships" id="256" r:id="R5aac7f5fce9a4b6d"/>
    <p:sldId xmlns:r="http://schemas.openxmlformats.org/officeDocument/2006/relationships" id="257" r:id="Rfdfd2875e3f8464e"/>
    <p:sldId xmlns:r="http://schemas.openxmlformats.org/officeDocument/2006/relationships" id="258" r:id="R808aaebcd866417f"/>
    <p:sldId xmlns:r="http://schemas.openxmlformats.org/officeDocument/2006/relationships" id="259" r:id="R9064c71e56a14bef"/>
    <p:sldId xmlns:r="http://schemas.openxmlformats.org/officeDocument/2006/relationships" id="260" r:id="R549d0d5ab96f4e98"/>
    <p:sldId xmlns:r="http://schemas.openxmlformats.org/officeDocument/2006/relationships" id="261" r:id="R372adc53876e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f655b33dd4105" /><Relationship Type="http://schemas.openxmlformats.org/officeDocument/2006/relationships/slide" Target="/ppt/slides/slide1.xml" Id="R5aac7f5fce9a4b6d" /><Relationship Type="http://schemas.openxmlformats.org/officeDocument/2006/relationships/slide" Target="/ppt/slides/slide2.xml" Id="Rfdfd2875e3f8464e" /><Relationship Type="http://schemas.openxmlformats.org/officeDocument/2006/relationships/slide" Target="/ppt/slides/slide3.xml" Id="R808aaebcd866417f" /><Relationship Type="http://schemas.openxmlformats.org/officeDocument/2006/relationships/slide" Target="/ppt/slides/slide4.xml" Id="R9064c71e56a14bef" /><Relationship Type="http://schemas.openxmlformats.org/officeDocument/2006/relationships/slide" Target="/ppt/slides/slide5.xml" Id="R549d0d5ab96f4e98" /><Relationship Type="http://schemas.openxmlformats.org/officeDocument/2006/relationships/slide" Target="/ppt/slides/slide6.xml" Id="R372adc53876e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ac38ed7d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5f0ca4ff4a1a" /><Relationship Type="http://schemas.openxmlformats.org/officeDocument/2006/relationships/theme" Target="/ppt/slideMasters/theme/theme1.xml" Id="Rb80115449e9b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a5f0ca4ff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aa001559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233106cb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2b30e160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691a51e3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992ebdcb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2238aae9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