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3162e46ca348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a8e35ccdfb40a2"/>
  </p:sldMasterIdLst>
  <p:sldIdLst>
    <p:sldId xmlns:r="http://schemas.openxmlformats.org/officeDocument/2006/relationships" id="256" r:id="Rcfa39d8db8714497"/>
    <p:sldId xmlns:r="http://schemas.openxmlformats.org/officeDocument/2006/relationships" id="257" r:id="R86c73e35352c4d22"/>
    <p:sldId xmlns:r="http://schemas.openxmlformats.org/officeDocument/2006/relationships" id="258" r:id="Ra417c00429e843ae"/>
    <p:sldId xmlns:r="http://schemas.openxmlformats.org/officeDocument/2006/relationships" id="259" r:id="Rfb7e3b8a69574ee9"/>
    <p:sldId xmlns:r="http://schemas.openxmlformats.org/officeDocument/2006/relationships" id="260" r:id="Ree36634ee8564502"/>
    <p:sldId xmlns:r="http://schemas.openxmlformats.org/officeDocument/2006/relationships" id="261" r:id="Rb9e202ed9b3640b6"/>
    <p:sldId xmlns:r="http://schemas.openxmlformats.org/officeDocument/2006/relationships" id="262" r:id="R8b4c1814e6d04e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a8e35ccdfb40a2" /><Relationship Type="http://schemas.openxmlformats.org/officeDocument/2006/relationships/slide" Target="/ppt/slides/slide1.xml" Id="Rcfa39d8db8714497" /><Relationship Type="http://schemas.openxmlformats.org/officeDocument/2006/relationships/slide" Target="/ppt/slides/slide2.xml" Id="R86c73e35352c4d22" /><Relationship Type="http://schemas.openxmlformats.org/officeDocument/2006/relationships/slide" Target="/ppt/slides/slide3.xml" Id="Ra417c00429e843ae" /><Relationship Type="http://schemas.openxmlformats.org/officeDocument/2006/relationships/slide" Target="/ppt/slides/slide4.xml" Id="Rfb7e3b8a69574ee9" /><Relationship Type="http://schemas.openxmlformats.org/officeDocument/2006/relationships/slide" Target="/ppt/slides/slide5.xml" Id="Ree36634ee8564502" /><Relationship Type="http://schemas.openxmlformats.org/officeDocument/2006/relationships/slide" Target="/ppt/slides/slide6.xml" Id="Rb9e202ed9b3640b6" /><Relationship Type="http://schemas.openxmlformats.org/officeDocument/2006/relationships/slide" Target="/ppt/slides/slide7.xml" Id="R8b4c1814e6d04e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ff42f8670c4b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5ab6258584d8b" /><Relationship Type="http://schemas.openxmlformats.org/officeDocument/2006/relationships/theme" Target="/ppt/slideMasters/theme/theme1.xml" Id="Rcc82b9ee156944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c5ab6258584d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1c2ffa1924e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456b83ea543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4320631214c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bf79fd44e4e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d3127426a49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68046917547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cce1825524a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WENAASGRUPPEN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WENAASGRUPPEN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2 854 358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−10 182 725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1 103 581 508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6 773 714 138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13 200 581 499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1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2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FJELLROSE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KALDTIND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LAXX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LEWEST AS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Sørsidevegen 1740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938 455 384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